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】9</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H230×W230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号は国内で一番多く流通している形状の紙皿です。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フードイベント等で利用されることが多いサイズです。</a:t>
            </a:r>
            <a:br>
              <a:rPr lang="ja-JP" altLang="en-US" sz="1000"/>
            </a:b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材質：食品直触対応紙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表面加工：樹脂加工（食品対応）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230mm</a:t>
            </a:r>
            <a:r>
              <a:rPr lang="el-GR" altLang="ja-JP" sz="1000" b="0" i="0" dirty="0">
                <a:solidFill>
                  <a:srgbClr val="333333"/>
                </a:solidFill>
                <a:effectLst/>
                <a:highlight>
                  <a:srgbClr val="FFFFFF"/>
                </a:highlight>
                <a:latin typeface="Meiryo" panose="020B0604030504040204" pitchFamily="34" charset="-128"/>
                <a:ea typeface="Meiryo" panose="020B0604030504040204" pitchFamily="34" charset="-128"/>
              </a:rPr>
              <a:t>φ</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1,200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282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2024-05-24T05:49:37Z</dcterms:modified>
</cp:coreProperties>
</file>