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5266" autoAdjust="0"/>
    <p:restoredTop sz="86375" autoAdjust="0"/>
  </p:normalViewPr>
  <p:slideViewPr>
    <p:cSldViewPr snapToObjects="1">
      <p:cViewPr varScale="1">
        <p:scale>
          <a:sx n="116" d="100"/>
          <a:sy n="116" d="100"/>
        </p:scale>
        <p:origin x="2496" y="192"/>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2024/5/24</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2024/5/24</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2024/5/24</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2024/5/24</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2024/5/24</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2024/5/24</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2024/5/24</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2024/5/24</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2024/5/24</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2024/5/24</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2024/5/24</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2024/5/24</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2024/5/24</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srcRect/>
          <a:stretch/>
        </p:blipFill>
        <p:spPr bwMode="auto">
          <a:xfrm>
            <a:off x="623660" y="963141"/>
            <a:ext cx="4762500" cy="4762500"/>
          </a:xfrm>
          <a:prstGeom prst="rect">
            <a:avLst/>
          </a:prstGeom>
          <a:noFill/>
          <a:extLst>
            <a:ext uri="{909E8E84-426E-40DD-AFC4-6F175D3DCCD1}">
              <a14:hiddenFill xmlns:a14="http://schemas.microsoft.com/office/drawing/2010/main">
                <a:solidFill>
                  <a:srgbClr val="FFFFFF"/>
                </a:solidFill>
              </a14:hiddenFill>
            </a:ext>
          </a:extLst>
        </p:spPr>
      </p:pic>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8" y="153867"/>
            <a:ext cx="5309248"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r>
              <a:rPr lang="ja-JP" altLang="en-US" sz="1600" b="1" i="0">
                <a:solidFill>
                  <a:srgbClr val="333333"/>
                </a:solidFill>
                <a:effectLst/>
                <a:highlight>
                  <a:srgbClr val="FFFFFF"/>
                </a:highlight>
                <a:latin typeface="Meiryo" panose="020B0604030504040204" pitchFamily="34" charset="-128"/>
                <a:ea typeface="Meiryo" panose="020B0604030504040204" pitchFamily="34" charset="-128"/>
              </a:rPr>
              <a:t>紙皿</a:t>
            </a:r>
            <a:r>
              <a:rPr lang="en-US" altLang="ja-JP" sz="1600" b="1" i="0" dirty="0">
                <a:solidFill>
                  <a:srgbClr val="333333"/>
                </a:solidFill>
                <a:effectLst/>
                <a:highlight>
                  <a:srgbClr val="FFFFFF"/>
                </a:highlight>
                <a:latin typeface="Meiryo" panose="020B0604030504040204" pitchFamily="34" charset="-128"/>
                <a:ea typeface="Meiryo" panose="020B0604030504040204" pitchFamily="34" charset="-128"/>
              </a:rPr>
              <a:t>【</a:t>
            </a:r>
            <a:r>
              <a:rPr lang="ja-JP" altLang="en-US" sz="1600" b="1" i="0">
                <a:solidFill>
                  <a:srgbClr val="333333"/>
                </a:solidFill>
                <a:effectLst/>
                <a:highlight>
                  <a:srgbClr val="FFFFFF"/>
                </a:highlight>
                <a:latin typeface="Meiryo" panose="020B0604030504040204" pitchFamily="34" charset="-128"/>
                <a:ea typeface="Meiryo" panose="020B0604030504040204" pitchFamily="34" charset="-128"/>
              </a:rPr>
              <a:t>菊型タイプ</a:t>
            </a:r>
            <a:r>
              <a:rPr lang="en-US" altLang="ja-JP" sz="1600" b="1" i="0" dirty="0">
                <a:solidFill>
                  <a:srgbClr val="333333"/>
                </a:solidFill>
                <a:effectLst/>
                <a:highlight>
                  <a:srgbClr val="FFFFFF"/>
                </a:highlight>
                <a:latin typeface="Meiryo" panose="020B0604030504040204" pitchFamily="34" charset="-128"/>
                <a:ea typeface="Meiryo" panose="020B0604030504040204" pitchFamily="34" charset="-128"/>
              </a:rPr>
              <a:t>】6</a:t>
            </a:r>
            <a:r>
              <a:rPr lang="ja-JP" altLang="en-US" sz="1600" b="1" i="0">
                <a:solidFill>
                  <a:srgbClr val="333333"/>
                </a:solidFill>
                <a:effectLst/>
                <a:highlight>
                  <a:srgbClr val="FFFFFF"/>
                </a:highlight>
                <a:latin typeface="Meiryo" panose="020B0604030504040204" pitchFamily="34" charset="-128"/>
                <a:ea typeface="Meiryo" panose="020B0604030504040204" pitchFamily="34" charset="-128"/>
              </a:rPr>
              <a:t>号</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8" y="168545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H140×W140</a:t>
            </a:r>
            <a:r>
              <a:rPr kumimoji="1" lang="en-US" altLang="ja-JP" sz="1000" dirty="0">
                <a:solidFill>
                  <a:schemeClr val="tx1"/>
                </a:solidFill>
                <a:latin typeface="メイリオ" panose="020B0604030504040204" pitchFamily="50" charset="-128"/>
                <a:ea typeface="メイリオ" panose="020B0604030504040204" pitchFamily="50" charset="-128"/>
              </a:rPr>
              <a:t>mm</a:t>
            </a: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040452"/>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オフセット印刷</a:t>
            </a:r>
          </a:p>
        </p:txBody>
      </p:sp>
      <p:sp>
        <p:nvSpPr>
          <p:cNvPr id="71" name="正方形/長方形 70"/>
          <p:cNvSpPr/>
          <p:nvPr/>
        </p:nvSpPr>
        <p:spPr>
          <a:xfrm>
            <a:off x="6392198" y="240238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40222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b="0" i="0">
                <a:solidFill>
                  <a:schemeClr val="tx1"/>
                </a:solidFill>
                <a:effectLst/>
                <a:highlight>
                  <a:srgbClr val="FFFFFF"/>
                </a:highlight>
                <a:latin typeface="Meiryo" panose="020B0604030504040204" pitchFamily="34" charset="-128"/>
                <a:ea typeface="Meiryo" panose="020B0604030504040204" pitchFamily="34" charset="-128"/>
              </a:rPr>
              <a:t>食品直触対応紙</a:t>
            </a:r>
            <a:endParaRPr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74" name="正方形/長方形 73"/>
          <p:cNvSpPr/>
          <p:nvPr/>
        </p:nvSpPr>
        <p:spPr>
          <a:xfrm>
            <a:off x="6392198" y="2757225"/>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7570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US" altLang="ja-JP" sz="1000" dirty="0">
                <a:solidFill>
                  <a:schemeClr val="tx1"/>
                </a:solidFill>
                <a:latin typeface="メイリオ" panose="020B0604030504040204" pitchFamily="50" charset="-128"/>
                <a:ea typeface="メイリオ" panose="020B0604030504040204" pitchFamily="50" charset="-128"/>
              </a:rPr>
              <a:t>30</a:t>
            </a:r>
            <a:r>
              <a:rPr lang="ja-JP" altLang="en-US" sz="1000">
                <a:solidFill>
                  <a:schemeClr val="tx1"/>
                </a:solidFill>
                <a:latin typeface="メイリオ" panose="020B0604030504040204" pitchFamily="50" charset="-128"/>
                <a:ea typeface="メイリオ" panose="020B0604030504040204" pitchFamily="50" charset="-128"/>
              </a:rPr>
              <a:t>営業日以上（要納期確認）</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6"/>
            <a:ext cx="5328592" cy="1554763"/>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紙皿</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菊型タイプ</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】6</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号は彫刻金型で成形された紙皿です。</a:t>
            </a:r>
            <a:br>
              <a:rPr lang="ja-JP" altLang="en-US" sz="1000"/>
            </a:b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アイキャッチ性に優れ、一般的な紙皿と比べると高級感溢れる紙皿です。</a:t>
            </a:r>
            <a:br>
              <a:rPr lang="ja-JP" altLang="en-US" sz="1000"/>
            </a:br>
            <a:br>
              <a:rPr lang="ja-JP" altLang="en-US" sz="1000"/>
            </a:b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仕様</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a:t>
            </a:r>
            <a:br>
              <a:rPr lang="ja-JP" altLang="en-US" sz="1000"/>
            </a:b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材質：食品直触対応紙</a:t>
            </a:r>
            <a:br>
              <a:rPr lang="ja-JP" altLang="en-US" sz="1000"/>
            </a:b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印刷：</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UV</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オフセット</a:t>
            </a:r>
            <a:br>
              <a:rPr lang="ja-JP" altLang="en-US" sz="1000"/>
            </a:b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表面加工：樹脂加工（食品対応）</a:t>
            </a:r>
            <a:br>
              <a:rPr lang="ja-JP" altLang="en-US" sz="1000"/>
            </a:b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機能：耐水・耐油</a:t>
            </a:r>
            <a:br>
              <a:rPr lang="ja-JP" altLang="en-US" sz="1000"/>
            </a:b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サイズ：</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140mm</a:t>
            </a:r>
            <a:r>
              <a:rPr lang="el-GR" altLang="ja-JP" sz="1000" b="0" i="0" dirty="0">
                <a:solidFill>
                  <a:srgbClr val="333333"/>
                </a:solidFill>
                <a:effectLst/>
                <a:highlight>
                  <a:srgbClr val="FFFFFF"/>
                </a:highlight>
                <a:latin typeface="Meiryo" panose="020B0604030504040204" pitchFamily="34" charset="-128"/>
                <a:ea typeface="Meiryo" panose="020B0604030504040204" pitchFamily="34" charset="-128"/>
              </a:rPr>
              <a:t>φ</a:t>
            </a:r>
            <a:br>
              <a:rPr lang="el-GR" altLang="ja-JP" sz="1000" dirty="0"/>
            </a:b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最小ロット：</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1,500</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部</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144" name="正方形/長方形 143"/>
          <p:cNvSpPr/>
          <p:nvPr/>
        </p:nvSpPr>
        <p:spPr>
          <a:xfrm>
            <a:off x="6392198" y="3112224"/>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梱包：</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145" name="正方形/長方形 144"/>
          <p:cNvSpPr/>
          <p:nvPr/>
        </p:nvSpPr>
        <p:spPr>
          <a:xfrm>
            <a:off x="7300358" y="3112064"/>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適量梱包</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片面</a:t>
            </a:r>
            <a:r>
              <a:rPr lang="ja-JP" altLang="en-US" sz="1000" dirty="0">
                <a:solidFill>
                  <a:schemeClr val="tx1"/>
                </a:solidFill>
                <a:latin typeface="メイリオ" panose="020B0604030504040204" pitchFamily="50" charset="-128"/>
                <a:ea typeface="メイリオ" panose="020B0604030504040204" pitchFamily="50" charset="-128"/>
              </a:rPr>
              <a:t>オリジナル印刷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片面フルカラー印刷の場合</a:t>
            </a: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49" name="正方形/長方形 48"/>
          <p:cNvSpPr/>
          <p:nvPr/>
        </p:nvSpPr>
        <p:spPr>
          <a:xfrm>
            <a:off x="6240655" y="6547254"/>
            <a:ext cx="4000208" cy="101559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記載サイズに関しましては、あくまで目安となっております。</a:t>
            </a:r>
            <a:br>
              <a:rPr lang="ja-JP" altLang="en-US" sz="1000"/>
            </a:b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当該製品は紙プレス成形品であるため時間経過と共に形状変化いたします。</a:t>
            </a:r>
            <a:br>
              <a:rPr lang="ja-JP" altLang="en-US" sz="1000"/>
            </a:b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シワが発生する為、細かい文字や</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JAN</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QR</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コード等の入るデザインの場合、カスレや紙の重なりにより、データ情報が読み取り難くなる場合がございます。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17912</TotalTime>
  <Words>286</Words>
  <Application>Microsoft Macintosh PowerPoint</Application>
  <PresentationFormat>ユーザー設定</PresentationFormat>
  <Paragraphs>36</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メイリオ</vt:lpstr>
      <vt:lpstr>メイリオ</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564</cp:revision>
  <cp:lastPrinted>2021-10-13T13:51:27Z</cp:lastPrinted>
  <dcterms:created xsi:type="dcterms:W3CDTF">2013-12-25T09:34:24Z</dcterms:created>
  <dcterms:modified xsi:type="dcterms:W3CDTF">2024-05-24T06:00:28Z</dcterms:modified>
</cp:coreProperties>
</file>