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2024/5/24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2024/5/24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2024/5/24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2024/5/24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2024/5/24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2024/5/24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2024/5/24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菊型タイプ</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】7</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H170×W170</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highlight>
                  <a:srgbClr val="FFFFFF"/>
                </a:highlight>
                <a:latin typeface="Meiryo" panose="020B0604030504040204" pitchFamily="34" charset="-128"/>
                <a:ea typeface="Meiryo" panose="020B0604030504040204" pitchFamily="34" charset="-128"/>
              </a:rPr>
              <a:t>食品直触対応紙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営業日以上（要納期確認）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5547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紙皿</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菊型タイプ</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】7</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号は彫刻金型で成形された紙皿です。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アイキャッチ性に優れ、一般的な紙皿と比べると高級感溢れる紙皿です。</a:t>
            </a:r>
            <a:br>
              <a:rPr lang="ja-JP" altLang="en-US" sz="1000"/>
            </a:b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仕様</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材質：食品直触対応紙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オフセット</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表面加工：樹脂加工（食品対応）</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機能：耐水・耐油</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170mm</a:t>
            </a:r>
            <a:r>
              <a:rPr lang="el-GR" altLang="ja-JP" sz="1000" b="0" i="0" dirty="0">
                <a:solidFill>
                  <a:srgbClr val="333333"/>
                </a:solidFill>
                <a:effectLst/>
                <a:highlight>
                  <a:srgbClr val="FFFFFF"/>
                </a:highlight>
                <a:latin typeface="Meiryo" panose="020B0604030504040204" pitchFamily="34" charset="-128"/>
                <a:ea typeface="Meiryo" panose="020B0604030504040204" pitchFamily="34" charset="-128"/>
              </a:rPr>
              <a:t>φ</a:t>
            </a:r>
            <a:br>
              <a:rPr lang="el-GR"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最小ロット：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1,500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a:t>
            </a:r>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101559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記載サイズに関しましては、あくまで目安となっております。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当該製品は紙プレス成形品であるため時間経過と共に形状変化いたします。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シワが発生する為、細かい文字や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JAN</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QR</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コード等の入るデザインの場合、カスレや紙の重なりにより、データ情報が読み取り難くなる場合がございます。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286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2024-05-24T06:01:36Z</dcterms:modified>
</cp:coreProperties>
</file>