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ボウルタイプ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】280ml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H130×W130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ボウルタイプ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】280ml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は容器自体に深さがあり、特にバーベキュー等で使用されることが多い紙皿です。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内面には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フィルムを貼合しており、水物・油物でのご利用も対応可能です。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主に取り分け用（お椀）として、焼肉・焼きそば・サラダなど、タレやソース、ドレッシング等にもご利用いただけます。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フィルム（食品対応）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1,600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br>
              <a:rPr lang="ja-JP" altLang="en-US" sz="1000"/>
            </a:b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316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2024-05-24T06:11:03Z</dcterms:modified>
</cp:coreProperties>
</file>