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2024/5/24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2024/5/24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2024/5/24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2024/5/24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2024/5/24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2024/5/24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2024/5/24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2024/5/24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紙皿</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ボウルタイプ</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】450ml</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H150×W150</a:t>
            </a:r>
            <a:r>
              <a:rPr kumimoji="1" lang="en-US" altLang="ja-JP" sz="1000" dirty="0">
                <a:solidFill>
                  <a:schemeClr val="tx1"/>
                </a:solidFill>
                <a:latin typeface="メイリオ" panose="020B0604030504040204" pitchFamily="50" charset="-128"/>
                <a:ea typeface="メイリオ" panose="020B0604030504040204" pitchFamily="50" charset="-128"/>
              </a:rPr>
              <a:t>mm</a:t>
            </a: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highlight>
                  <a:srgbClr val="FFFFFF"/>
                </a:highlight>
                <a:latin typeface="Meiryo" panose="020B0604030504040204" pitchFamily="34" charset="-128"/>
                <a:ea typeface="Meiryo" panose="020B0604030504040204" pitchFamily="34" charset="-128"/>
              </a:rPr>
              <a:t>食品直触対応紙</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30</a:t>
            </a:r>
            <a:r>
              <a:rPr lang="ja-JP" altLang="en-US" sz="1000">
                <a:solidFill>
                  <a:schemeClr val="tx1"/>
                </a:solidFill>
                <a:latin typeface="メイリオ" panose="020B0604030504040204" pitchFamily="50" charset="-128"/>
                <a:ea typeface="メイリオ" panose="020B0604030504040204" pitchFamily="50" charset="-128"/>
              </a:rPr>
              <a:t>営業日以上（要納期確認）</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6"/>
            <a:ext cx="5328592" cy="1554763"/>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紙皿</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ボウルタイプ</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】280ml</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は容器自体に深さがあり、特にバーベキュー等で使用されることが多い紙皿です。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内面には</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PP</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フィルムを貼合しており、水物・油物でのご利用も対応可能です。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主に取り分け用（お椀）として、焼肉・焼きそば・サラダなど、タレやソース、ドレッシング等にもご利用いただけます。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仕様</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印刷：</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UV</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オフセット</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表面加工：</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PP</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フィルム（食品対応）</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機能：耐水・耐油</a:t>
            </a:r>
            <a:br>
              <a:rPr lang="el-GR" altLang="ja-JP" sz="1000" dirty="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最小ロット：</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1,000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部</a:t>
            </a:r>
            <a:br>
              <a:rPr lang="ja-JP" altLang="en-US" sz="1000"/>
            </a:br>
            <a:endParaRPr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片面</a:t>
            </a:r>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101559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記載サイズに関しましては、あくまで目安となっております。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当該製品は紙プレス成形品であるため時間経過と共に形状変化いたします。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シワが発生する為、細かい文字や</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JAN</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QR</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コード等の入るデザインの場合、カスレや紙の重なりにより、データ情報が読み取り難くなる場合がございます。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17918</TotalTime>
  <Words>316</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569</cp:revision>
  <cp:lastPrinted>2021-10-13T13:51:27Z</cp:lastPrinted>
  <dcterms:created xsi:type="dcterms:W3CDTF">2013-12-25T09:34:24Z</dcterms:created>
  <dcterms:modified xsi:type="dcterms:W3CDTF">2024-05-24T06:12:08Z</dcterms:modified>
</cp:coreProperties>
</file>