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2025/4/1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2025/4/1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2025/4/1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2025/4/1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2025/4/1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2025/4/1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2025/4/1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耐油・耐水フードボックス（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L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中部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210×127mm【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底部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190×105mm【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高さ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80mm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色フレキソ印刷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661270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マイクロフルート（ホワイト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クラフト）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×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耐油耐水紙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営業以上（要納期確認）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6"/>
            <a:ext cx="5328592" cy="149374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耐油・耐水フードボックス（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L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サイズ）はある程度高さのある食べ物に適したダンボール製食品容器です。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本体とフタが別パーツになっている容器のような管理上の煩わしさがありません。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食品のあたる面には耐水・耐油加工（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Kit8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程度）が施されております。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厚さが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0.5-0.6mm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程の超極薄ダンボール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『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マイクロフルート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』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を使用することで空気層を含む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層構造となり、熱を伝えにくく保温性にも優れています。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テイクアウト用としてはもちろん、デリバリー用、ファーストフード用等幅広くご利用頂けます。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17916</TotalTime>
  <Words>261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567</cp:revision>
  <cp:lastPrinted>2021-10-13T13:51:27Z</cp:lastPrinted>
  <dcterms:created xsi:type="dcterms:W3CDTF">2013-12-25T09:34:24Z</dcterms:created>
  <dcterms:modified xsi:type="dcterms:W3CDTF">2025-04-01T05:21:00Z</dcterms:modified>
</cp:coreProperties>
</file>