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オリジナルミニヨン缶</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H49×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74mm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ブリキ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小物やお菓子を入れるのに最適なミニヨン缶天面にインクジェットでフルカラー印刷が可能です。マット調のソフトな感触と質感で思わず手に取りたくなるかわいい缶です。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白版印刷できるため更に表現豊かな印刷が可能です！</a:t>
            </a:r>
            <a:br>
              <a:rPr lang="ja-JP" altLang="en-US" sz="1000"/>
            </a:br>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ケース：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天面オリジナルデザイン</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本商品は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個単位での生産になります。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印刷はフルカラー限定となっております。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お菓子等の食品を入れる際には必ず包装した状態でお入れください。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211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2024-07-03T08:46:55Z</dcterms:modified>
</cp:coreProperties>
</file>