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2024/11/29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2024/11/29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2024/11/29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2024/11/29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41969" y="814825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フォンタブ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W60×H104mm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オンデマンド印刷 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部以降オフセット印刷）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4C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＋白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裏刷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半透明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0.2mm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フォンタブはスマホ本体とケースの間に挟み込み、ストラップを取り付けることでスマホショルダーのように使用できるスマホアクセサリーです。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お気に入りのアイドルやアニメキャラ、スポーツ選手の推し活グッズとして、若い世代でトレンドのアイテムです。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袋封入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加工：全抜き・ハトメ・丸カン取付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17919</TotalTime>
  <Words>190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2024-11-29T02:39:08Z</dcterms:modified>
</cp:coreProperties>
</file>