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W60</a:t>
            </a:r>
            <a:r>
              <a:rPr lang="ja-JP" altLang="en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D32</a:t>
            </a:r>
            <a:r>
              <a:rPr lang="ja-JP" altLang="en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H87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H87×D32×W60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コートボール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キャラメル箱は上下に差込みの蓋がついた最も基本的なパッケージ箱の形状となります。石鹸がひとつ収まるサイズのキャラメル箱です。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側面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蓋と底の貼り加工、内容物の梱包は行っておりません。納品後、お客様にて作業いただく必要がございます。あらかじめご了承くださいませ。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8970796-CDDB-D819-EFED-FEB9ADA12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276" y="779423"/>
            <a:ext cx="3794090" cy="379409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A9F24B09-E1C3-9D1B-6F78-67F19D627B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6531" y="3166581"/>
            <a:ext cx="2007694" cy="2007694"/>
          </a:xfrm>
          <a:prstGeom prst="rect">
            <a:avLst/>
          </a:prstGeom>
        </p:spPr>
      </p:pic>
      <p:sp>
        <p:nvSpPr>
          <p:cNvPr id="96" name="正方形/長方形 95"/>
          <p:cNvSpPr/>
          <p:nvPr/>
        </p:nvSpPr>
        <p:spPr>
          <a:xfrm>
            <a:off x="1981504" y="5111714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241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2024-04-01T05:57:47Z</dcterms:modified>
</cp:coreProperties>
</file>