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W72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D72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H47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H47×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D72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×W72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キャラメル箱は上下に差込みの蓋がついた最も基本的なパッケージ箱の形状となります。クリーム型容器が収まるキャラメル箱です。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60A3C34-AB6B-E0B9-CDA0-DE59A27D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59" y="824720"/>
            <a:ext cx="3170272" cy="3170272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0F2D94B9-5862-5289-54D9-2B95D80FB2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3381" y="2439956"/>
            <a:ext cx="2455714" cy="245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229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2024-04-01T08:13:29Z</dcterms:modified>
</cp:coreProperties>
</file>