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W72</a:t>
            </a:r>
            <a:r>
              <a:rPr lang="ja-JP" altLang="en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D72</a:t>
            </a:r>
            <a:r>
              <a:rPr lang="ja-JP" altLang="en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H62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H62×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D72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×W72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キャラメル箱は上下に差込みの蓋がついた最も基本的なパッケージ箱の形状となります。クリーム型容器が収まるキャラメル箱です。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蓋と底の貼り加工、内容物の梱包は行っておりません。納品後、お客様にて作業いただく必要がございます。あらかじめご了承くださいませ。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C42561ED-5975-4A64-613B-36D071FACD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99" y="738809"/>
            <a:ext cx="3388281" cy="3388281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F07DACD5-89CE-6989-63D9-69C07427E7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1871" y="2181551"/>
            <a:ext cx="2792245" cy="279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17927</TotalTime>
  <Words>229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2024-04-01T08:13:35Z</dcterms:modified>
</cp:coreProperties>
</file>