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544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350286" y="175532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キャラメル箱 </a:t>
            </a:r>
            <a:r>
              <a:rPr lang="en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W72</a:t>
            </a:r>
            <a:r>
              <a:rPr lang="ja-JP" altLang="en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ｘ</a:t>
            </a:r>
            <a:r>
              <a:rPr lang="en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D72</a:t>
            </a:r>
            <a:r>
              <a:rPr lang="ja-JP" altLang="en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ｘ</a:t>
            </a:r>
            <a:r>
              <a:rPr lang="en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H62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仕上がり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H62×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D72</a:t>
            </a:r>
            <a:r>
              <a:rPr lang="en-US" altLang="ja-JP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×W72 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8876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8860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片面コートカード</a:t>
            </a:r>
            <a:r>
              <a:rPr lang="en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L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判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270</a:t>
            </a:r>
            <a:r>
              <a:rPr lang="en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kg</a:t>
            </a: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コート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310</a:t>
            </a:r>
            <a:r>
              <a:rPr lang="en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kg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917489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917329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キャラメル箱は上下に差込みの蓋がついた最も基本的なパッケージ箱の形状となります。ボトル型容器が収まるキャラメル箱です。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蓋面と底面は手作業で差し込む形状です。</a:t>
            </a:r>
            <a:endParaRPr lang="en-US" altLang="ja-JP" sz="1000" b="0" i="0">
              <a:solidFill>
                <a:srgbClr val="333333"/>
              </a:solidFill>
              <a:effectLst/>
              <a:highlight>
                <a:srgbClr val="FFFFFF"/>
              </a:highlight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側面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箇所貼り合わせて畳んだ状態で納品いたします。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質感を上げるために、表面に</a:t>
            </a:r>
            <a:r>
              <a:rPr lang="en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UV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グロスニスまたは</a:t>
            </a:r>
            <a:r>
              <a:rPr lang="en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UV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マットニスを引くことをおススメします。（オプション）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272488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272328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蓋と底の貼り加工、内容物の梱包は行っておりません。納品後、お客様にて作業いただく必要がございます。あらかじめご了承くださいませ。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A8E01C1C-76C2-4A82-9C42-2D88FA31B5E4}"/>
              </a:ext>
            </a:extLst>
          </p:cNvPr>
          <p:cNvSpPr/>
          <p:nvPr/>
        </p:nvSpPr>
        <p:spPr>
          <a:xfrm>
            <a:off x="7450490" y="4155580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10" name="図 9">
            <a:extLst>
              <a:ext uri="{FF2B5EF4-FFF2-40B4-BE49-F238E27FC236}">
                <a16:creationId xmlns:a16="http://schemas.microsoft.com/office/drawing/2014/main" id="{15EADC17-17A6-22A4-2C76-60D6F89F661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4906" y="1106950"/>
            <a:ext cx="3875291" cy="38752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17928</TotalTime>
  <Words>229</Words>
  <Application>Microsoft Macintosh PowerPoint</Application>
  <PresentationFormat>ユーザー設定</PresentationFormat>
  <Paragraphs>36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566</cp:revision>
  <cp:lastPrinted>2021-10-13T13:51:27Z</cp:lastPrinted>
  <dcterms:created xsi:type="dcterms:W3CDTF">2013-12-25T09:34:24Z</dcterms:created>
  <dcterms:modified xsi:type="dcterms:W3CDTF">2024-04-01T06:11:01Z</dcterms:modified>
</cp:coreProperties>
</file>