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-24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W48xD48xH172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H172×D48×W48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70687579-F0B6-8473-2025-0C755F274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213" y="970379"/>
            <a:ext cx="4367435" cy="436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296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2024-04-01T06:04:27Z</dcterms:modified>
</cp:coreProperties>
</file>