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-24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W85xD55xH135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H135×D55×W85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キャラメル箱は上下に差込みの蓋がついた最も基本的なパッケージ箱の形状となります。お茶・紅茶・コーヒーなどのスティックタイプを収めるのに適したキャラメル箱です。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</a:t>
            </a:r>
            <a:endParaRPr lang="en-US" altLang="ja-JP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FD37ACDD-3909-2488-741E-4228E084E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3" y="788787"/>
            <a:ext cx="3665361" cy="366536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40901E0-9912-C590-EE70-4693B094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489" y="2572572"/>
            <a:ext cx="2958354" cy="295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309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2024-04-01T06:06:57Z</dcterms:modified>
</cp:coreProperties>
</file>