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-24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W65xD20xH91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H91×D20×W65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トレカサイズのカードが複数枚収まるキャラメル箱です。指かけがあり開け易い仕様になっています。オリジナルデザインのカードケースとしても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EFC1C529-9533-72A9-4CDC-A1DFA629F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47" y="788461"/>
            <a:ext cx="3603047" cy="360304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40901E0-9912-C590-EE70-4693B094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180" y="3190302"/>
            <a:ext cx="2215617" cy="221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314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2024-04-01T06:10:06Z</dcterms:modified>
</cp:coreProperties>
</file>