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W140xD25xH175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H175×D25×W140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コートボール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キャラメル箱は上下に差込みの蓋がついた最も基本的なパッケージ箱の形状となります。パウチのレトルト食品などを入れるのに最適なサイズです。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81504" y="5111714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D74791B-10CA-48F3-9A7D-83968A973F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280" y="1181161"/>
            <a:ext cx="3270455" cy="32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221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2024-04-01T07:24:31Z</dcterms:modified>
</cp:coreProperties>
</file>