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6041912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W140xD25xH175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仕上がり（指かけ加工付き）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H175×D25×W140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コートボール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キャラメル箱は上下に差込みの蓋がついた最も基本的なパッケージ箱の形状となります。パウチのレトルト食品などを入れるのに最適なサイズです。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裏面には半円の指かけ用ミシン目加工が施されております。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蓋と底の貼り加工、内容物の梱包は行っておりません。納品後、お客様にて作業いただく必要がございます。あらかじめご了承くださいませ。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81504" y="5111714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D74791B-10CA-48F3-9A7D-83968A973F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280" y="1181161"/>
            <a:ext cx="3270455" cy="32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17926</TotalTime>
  <Words>239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2024-04-01T07:26:44Z</dcterms:modified>
</cp:coreProperties>
</file>