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240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キャラメル箱は上下に差込みの蓋がついた最も基本的なパッケージ箱の形状となります。ボトル型容器が収まるキャラメル箱です。</a:t>
            </a:r>
            <a:br>
              <a:rPr lang="ja-JP" altLang="en-US"/>
            </a:b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蓋面と底面は手作業で差し込む形状です。側面</a:t>
            </a:r>
            <a:r>
              <a:rPr lang="en-US" altLang="ja-JP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箇所貼り合わせて畳んだ状態で納品いたします。</a:t>
            </a:r>
            <a:br>
              <a:rPr lang="ja-JP" altLang="en-US"/>
            </a:b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質感を上げるために、表面に</a:t>
            </a:r>
            <a:r>
              <a:rPr lang="en" altLang="ja-JP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グロスニスまたは</a:t>
            </a:r>
            <a:r>
              <a:rPr lang="en" altLang="ja-JP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マットニスを引くことをおススメします。（オプション）</a:t>
            </a:r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350286" y="175532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やっこ型（タトウ式） </a:t>
            </a:r>
            <a:r>
              <a:rPr lang="en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W128xD128xH5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仕上がり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9580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H5×D128×W128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8876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8860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コート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180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91748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91732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1E1E1E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四辺を折り曲げるだけで簡単に組み立てられるやっこ型（タトウ式）です。</a:t>
            </a:r>
            <a:endParaRPr lang="en-US" altLang="ja-JP" sz="1000" b="0" i="0" dirty="0">
              <a:solidFill>
                <a:srgbClr val="1E1E1E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1E1E1E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ネックレスやブレスレット等のアクセサリー用に最適です。</a:t>
            </a:r>
            <a:endParaRPr lang="en-US" altLang="ja-JP" sz="1000" b="0" i="0" dirty="0">
              <a:solidFill>
                <a:srgbClr val="1E1E1E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1E1E1E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また、お茶・コーヒーのプチギフト用としても、ご利用いただけます。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質感を上げるために、表面に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グロスニスまたは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マットニスを引くことをおススメします。（オプション）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27248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27232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組み立ては行っておりません。納品後、お客様にて作業いただく必要がございます。あらかじめご了承くださいませ。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A8E01C1C-76C2-4A82-9C42-2D88FA31B5E4}"/>
              </a:ext>
            </a:extLst>
          </p:cNvPr>
          <p:cNvSpPr/>
          <p:nvPr/>
        </p:nvSpPr>
        <p:spPr>
          <a:xfrm>
            <a:off x="7450490" y="4155580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F148807D-1634-C9F1-70DA-BBBCE262DF15}"/>
              </a:ext>
            </a:extLst>
          </p:cNvPr>
          <p:cNvSpPr/>
          <p:nvPr/>
        </p:nvSpPr>
        <p:spPr>
          <a:xfrm>
            <a:off x="1779208" y="5265832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6A75462E-5127-E727-4B28-BEF0209045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597" y="774191"/>
            <a:ext cx="3631280" cy="3631280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334D786D-5CB1-6707-735E-67A2134B20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20021" y="2914403"/>
            <a:ext cx="2207632" cy="2207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17985</TotalTime>
  <Words>283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576</cp:revision>
  <cp:lastPrinted>2021-10-13T13:51:27Z</cp:lastPrinted>
  <dcterms:created xsi:type="dcterms:W3CDTF">2013-12-25T09:34:24Z</dcterms:created>
  <dcterms:modified xsi:type="dcterms:W3CDTF">2024-04-01T07:50:57Z</dcterms:modified>
</cp:coreProperties>
</file>