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キャラメル箱は上下に差込みの蓋がついた最も基本的なパッケージ箱の形状となります。ボトル型容器が収まるキャラメル箱です。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蓋面と底面は手作業で差し込む形状です。側面</a:t>
            </a:r>
            <a:r>
              <a:rPr lang="en-US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やっこ型（タトウ式）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W150xD150xH6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958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H6×D150×W150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四辺を折り曲げるだけで簡単に組み立てられるやっこ型（タトウ式）です。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薄手のハンドタオルやハンカチ、スカーフなどの布製品に最適です。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また、お茶・コーヒーのプチギフト用としても、ご利用いただけます。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組み立ては行っておりません。納品後、お客様にて作業いただく必要がございます。あらかじめご了承くださいませ。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148807D-1634-C9F1-70DA-BBBCE262DF15}"/>
              </a:ext>
            </a:extLst>
          </p:cNvPr>
          <p:cNvSpPr/>
          <p:nvPr/>
        </p:nvSpPr>
        <p:spPr>
          <a:xfrm>
            <a:off x="1779208" y="5265832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DB743F4B-AE8B-707C-E311-D011A6B08E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988" y="781945"/>
            <a:ext cx="3172543" cy="3172543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51BAA2EC-D281-86ED-0DD1-8C4FC65785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0527" y="2693827"/>
            <a:ext cx="2479039" cy="2479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17986</TotalTime>
  <Words>287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577</cp:revision>
  <cp:lastPrinted>2021-10-13T13:51:27Z</cp:lastPrinted>
  <dcterms:created xsi:type="dcterms:W3CDTF">2013-12-25T09:34:24Z</dcterms:created>
  <dcterms:modified xsi:type="dcterms:W3CDTF">2024-04-01T07:52:11Z</dcterms:modified>
</cp:coreProperties>
</file>