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ピローケース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W240</a:t>
            </a:r>
            <a:r>
              <a:rPr lang="ja-JP" altLang="en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D200×H57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958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H57×D200×W240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コート </a:t>
            </a:r>
            <a:r>
              <a:rPr lang="en-US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枕型の紙箱です。組み立てると表面がわん曲するケースです。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マフラーや手袋、薄手のカーディガンなどのギフトに最適です。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シャツやエコバッグなどにもご利用いただけます。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側面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箇所を貼り合わせて畳んだ状態で納品いたします。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組み立ては行っておりません。納品後、お客様にて作業いただく必要がございます。あらかじめご了承くださいませ。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148807D-1634-C9F1-70DA-BBBCE262DF15}"/>
              </a:ext>
            </a:extLst>
          </p:cNvPr>
          <p:cNvSpPr/>
          <p:nvPr/>
        </p:nvSpPr>
        <p:spPr>
          <a:xfrm>
            <a:off x="1779208" y="5265832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1E4D6D4A-45C3-6999-E774-CE52B03201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179" y="973113"/>
            <a:ext cx="3781787" cy="378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17988</TotalTime>
  <Words>299</Words>
  <Application>Microsoft Macintosh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578</cp:revision>
  <cp:lastPrinted>2021-10-13T13:51:27Z</cp:lastPrinted>
  <dcterms:created xsi:type="dcterms:W3CDTF">2013-12-25T09:34:24Z</dcterms:created>
  <dcterms:modified xsi:type="dcterms:W3CDTF">2024-04-01T07:54:21Z</dcterms:modified>
</cp:coreProperties>
</file>