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240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キャラメル箱は上下に差込みの蓋がついた最も基本的なパッケージ箱の形状となります。ボトル型容器が収まるキャラメル箱です。</a:t>
            </a:r>
            <a:br>
              <a:rPr lang="ja-JP" altLang="en-US"/>
            </a:br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蓋面と底面は手作業で差し込む形状です。側面</a:t>
            </a:r>
            <a:r>
              <a:rPr lang="en-US" altLang="ja-JP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箇所貼り合わせて畳んだ状態で納品いたします。</a:t>
            </a:r>
            <a:br>
              <a:rPr lang="ja-JP" altLang="en-US"/>
            </a:br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質感を上げるために、表面に</a:t>
            </a:r>
            <a:r>
              <a:rPr lang="en" altLang="ja-JP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グロスニスまたは</a:t>
            </a:r>
            <a:r>
              <a:rPr lang="en" altLang="ja-JP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マットニスを引くことをおススメします。（オプション）</a:t>
            </a:r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350286" y="175532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ピローケース </a:t>
            </a:r>
            <a:r>
              <a:rPr lang="en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W300</a:t>
            </a:r>
            <a:r>
              <a:rPr lang="ja-JP" altLang="en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ｘ</a:t>
            </a:r>
            <a:r>
              <a:rPr lang="en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D139×H40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仕上がり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9580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H40×D139×W300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8876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8860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1E1E1E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片面コートカード</a:t>
            </a:r>
            <a:r>
              <a:rPr lang="en" altLang="ja-JP" sz="1000" b="0" i="0" dirty="0">
                <a:solidFill>
                  <a:srgbClr val="1E1E1E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L</a:t>
            </a:r>
            <a:r>
              <a:rPr lang="ja-JP" altLang="en-US" sz="1000" b="0" i="0">
                <a:solidFill>
                  <a:srgbClr val="1E1E1E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判</a:t>
            </a:r>
            <a:r>
              <a:rPr lang="en-US" altLang="ja-JP" sz="1000" b="0" i="0" dirty="0">
                <a:solidFill>
                  <a:srgbClr val="1E1E1E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270</a:t>
            </a:r>
            <a:r>
              <a:rPr lang="en" altLang="ja-JP" sz="1000" b="0" i="0" dirty="0">
                <a:solidFill>
                  <a:srgbClr val="1E1E1E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kg</a:t>
            </a:r>
          </a:p>
          <a:p>
            <a:r>
              <a:rPr lang="ja-JP" altLang="en-US" sz="1000" b="0" i="0">
                <a:solidFill>
                  <a:srgbClr val="1E1E1E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コート </a:t>
            </a:r>
            <a:r>
              <a:rPr lang="en-US" altLang="ja-JP" sz="1000" b="0" i="0" dirty="0">
                <a:solidFill>
                  <a:srgbClr val="1E1E1E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310</a:t>
            </a:r>
            <a:r>
              <a:rPr lang="en" altLang="ja-JP" sz="1000" b="0" i="0" dirty="0">
                <a:solidFill>
                  <a:srgbClr val="1E1E1E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kg</a:t>
            </a:r>
            <a:endParaRPr lang="en" altLang="ja-JP" sz="1000" b="0" i="0" dirty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91748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917329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枕型の紙箱です。組み立てると表面がわん曲するケースです。</a:t>
            </a:r>
            <a:endParaRPr lang="en-US" altLang="ja-JP" sz="1000" b="0" i="0" dirty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薄手の手袋や靴下、肌着、下着などのギフト用に最適です。</a:t>
            </a:r>
            <a:br>
              <a:rPr lang="ja-JP" altLang="en-US" sz="1000"/>
            </a:b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T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シャツやエコバッグなどにもご利用いただけます。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側面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箇所を貼り合わせて畳んだ状態で納品いたします。</a:t>
            </a:r>
            <a:endParaRPr lang="en-US" altLang="ja-JP" sz="1000" b="0" i="0" dirty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質感を上げるために、表面に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グロスニスまたは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マットニスを引くことをおススメします。（オプション）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27248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27232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組み立ては行っておりません。納品後、お客様にて作業いただく必要がございます。あらかじめご了承くださいませ。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A8E01C1C-76C2-4A82-9C42-2D88FA31B5E4}"/>
              </a:ext>
            </a:extLst>
          </p:cNvPr>
          <p:cNvSpPr/>
          <p:nvPr/>
        </p:nvSpPr>
        <p:spPr>
          <a:xfrm>
            <a:off x="7450490" y="4155580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F148807D-1634-C9F1-70DA-BBBCE262DF15}"/>
              </a:ext>
            </a:extLst>
          </p:cNvPr>
          <p:cNvSpPr/>
          <p:nvPr/>
        </p:nvSpPr>
        <p:spPr>
          <a:xfrm>
            <a:off x="1779208" y="5265832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DF9CA9BD-98CF-F301-12E2-24CBE62AB1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3514" y="855114"/>
            <a:ext cx="4083852" cy="4083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17989</TotalTime>
  <Words>302</Words>
  <Application>Microsoft Macintosh PowerPoint</Application>
  <PresentationFormat>ユーザー設定</PresentationFormat>
  <Paragraphs>39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579</cp:revision>
  <cp:lastPrinted>2021-10-13T13:51:27Z</cp:lastPrinted>
  <dcterms:created xsi:type="dcterms:W3CDTF">2013-12-25T09:34:24Z</dcterms:created>
  <dcterms:modified xsi:type="dcterms:W3CDTF">2024-04-01T07:55:21Z</dcterms:modified>
</cp:coreProperties>
</file>