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キャラメル箱は上下に差込みの蓋がついた最も基本的なパッケージ箱の形状となります。ボトル型容器が収まるキャラメル箱です。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蓋面と底面は手作業で差し込む形状です。側面</a:t>
            </a:r>
            <a:r>
              <a:rPr lang="en-US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箇所貼り合わせて畳んだ状態で納品いたします。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50286" y="175532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ピローケース 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W330</a:t>
            </a:r>
            <a:r>
              <a:rPr lang="ja-JP" altLang="en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ｘ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D280×H70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958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H70×D280×W330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887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88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片面コートカード</a:t>
            </a:r>
            <a:r>
              <a:rPr lang="en" altLang="ja-JP" sz="1000" b="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b="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270</a:t>
            </a:r>
            <a:r>
              <a:rPr lang="en" altLang="ja-JP" sz="1000" b="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  <a:p>
            <a:r>
              <a:rPr lang="ja-JP" altLang="en-US" sz="1000" b="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コート </a:t>
            </a:r>
            <a:r>
              <a:rPr lang="en-US" altLang="ja-JP" sz="1000" b="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310</a:t>
            </a:r>
            <a:r>
              <a:rPr lang="en" altLang="ja-JP" sz="1000" b="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  <a:endParaRPr lang="en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枕型の紙箱です。組み立てると表面がわん曲するケースです。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薄手のセーターやポロシャツ、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Y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シャツ、エプロンなどにおすすめです。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側面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箇所を貼り合わせて畳んだ状態で納品いたします。</a:t>
            </a:r>
            <a:endParaRPr lang="en-US" altLang="ja-JP" sz="1000" b="0" i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組み立ては行っておりません。納品後、お客様にて作業いただく必要がございます。あらかじめご了承くださいませ。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8E01C1C-76C2-4A82-9C42-2D88FA31B5E4}"/>
              </a:ext>
            </a:extLst>
          </p:cNvPr>
          <p:cNvSpPr/>
          <p:nvPr/>
        </p:nvSpPr>
        <p:spPr>
          <a:xfrm>
            <a:off x="7450490" y="415558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148807D-1634-C9F1-70DA-BBBCE262DF15}"/>
              </a:ext>
            </a:extLst>
          </p:cNvPr>
          <p:cNvSpPr/>
          <p:nvPr/>
        </p:nvSpPr>
        <p:spPr>
          <a:xfrm>
            <a:off x="1779208" y="5265832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A3A38266-AAA0-8A98-D6F5-B22791C23A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48" y="973113"/>
            <a:ext cx="4063059" cy="4063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17990</TotalTime>
  <Words>290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580</cp:revision>
  <cp:lastPrinted>2021-10-13T13:51:27Z</cp:lastPrinted>
  <dcterms:created xsi:type="dcterms:W3CDTF">2013-12-25T09:34:24Z</dcterms:created>
  <dcterms:modified xsi:type="dcterms:W3CDTF">2024-04-01T07:56:22Z</dcterms:modified>
</cp:coreProperties>
</file>