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地獄底箱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W100xD100xH100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H100×D100×W100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正方形の地獄底です。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同人グッズ・雑貨を入れたり、サイコロのように遊ぶ用途にもご利用いただけます。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底面は組み立てが必要です。側面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2F81891-47F0-A1D4-1E02-7AB8BE98D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53" y="926134"/>
            <a:ext cx="3294692" cy="3294692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1ED7A7D-B223-0ABF-9C97-275667DAE9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8790" y="3470061"/>
            <a:ext cx="1978500" cy="1978500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BB2CD66-0789-F7FB-4028-C4516409B706}"/>
              </a:ext>
            </a:extLst>
          </p:cNvPr>
          <p:cNvSpPr/>
          <p:nvPr/>
        </p:nvSpPr>
        <p:spPr>
          <a:xfrm>
            <a:off x="886144" y="4661145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17937</TotalTime>
  <Words>301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2024-04-01T08:14:01Z</dcterms:modified>
</cp:coreProperties>
</file>