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地獄底箱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W200xD105xH100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958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H100×D105×W200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コート </a:t>
            </a:r>
            <a:r>
              <a:rPr lang="en-US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地獄底箱は底部に設けた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枚の組み合わせ機構で、キャラメル箱よりも底面に強度を持たせた箱です。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マスク約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枚を入れる事ができるサイズに合わせたタイプです。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糊貼りを行い、畳んだ状態で納品いたします。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組み立ては行っておりません。納品後、お客様にて作業いただく必要がございます。あらかじめご了承くださいませ。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48807D-1634-C9F1-70DA-BBBCE262DF15}"/>
              </a:ext>
            </a:extLst>
          </p:cNvPr>
          <p:cNvSpPr/>
          <p:nvPr/>
        </p:nvSpPr>
        <p:spPr>
          <a:xfrm>
            <a:off x="1779208" y="5265832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3B45278C-E1C6-A8A9-96F3-BAA5E7B100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04" y="948120"/>
            <a:ext cx="3914183" cy="39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17998</TotalTime>
  <Words>295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582</cp:revision>
  <cp:lastPrinted>2021-10-13T13:51:27Z</cp:lastPrinted>
  <dcterms:created xsi:type="dcterms:W3CDTF">2013-12-25T09:34:24Z</dcterms:created>
  <dcterms:modified xsi:type="dcterms:W3CDTF">2024-04-01T08:04:04Z</dcterms:modified>
</cp:coreProperties>
</file>