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86375" autoAdjust="0"/>
  </p:normalViewPr>
  <p:slideViewPr>
    <p:cSldViewPr snapToObjects="1">
      <p:cViewPr varScale="1">
        <p:scale>
          <a:sx n="116" d="100"/>
          <a:sy n="116" d="100"/>
        </p:scale>
        <p:origin x="1240"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キャラメル箱は上下に差込みの蓋がついた最も基本的なパッケージ箱の形状となります。ボトル型容器が収まるキャラメル箱です。</a:t>
            </a:r>
            <a:br>
              <a:rPr lang="ja-JP" altLang="en-US"/>
            </a:b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蓋面と底面は手作業で差し込む形状です。側面</a:t>
            </a:r>
            <a:r>
              <a:rPr lang="en-US" altLang="ja-JP"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箇所貼り合わせて畳んだ状態で納品いたします。</a:t>
            </a:r>
            <a:br>
              <a:rPr lang="ja-JP" altLang="en-US"/>
            </a:b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質感を上げるために、表面に</a:t>
            </a:r>
            <a:r>
              <a:rPr lang="en" altLang="ja-JP"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グロスニスまたは</a:t>
            </a:r>
            <a:r>
              <a:rPr lang="en" altLang="ja-JP"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b="0" i="0">
                <a:solidFill>
                  <a:srgbClr val="333333"/>
                </a:solidFill>
                <a:effectLst/>
                <a:highlight>
                  <a:srgbClr val="FFFFFF"/>
                </a:highlight>
                <a:latin typeface="Meiryo" panose="020B0604030504040204" pitchFamily="34" charset="-128"/>
                <a:ea typeface="Meiryo" panose="020B0604030504040204" pitchFamily="34" charset="-128"/>
              </a:rPr>
              <a:t>マットニスを引くことをおススメします。（オプション）</a:t>
            </a:r>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50286" y="175532"/>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ワンタッチ底箱 </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W50xD50xH90</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仕上がり</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H90×D50×W50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オフセット印刷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887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886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コートボール</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判</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270</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kg</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片面コートカード</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L</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判</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270</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kg</a:t>
            </a: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コート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310</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kg</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91748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91732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ワンタッチ箱は底面の部分にあらかじめ糊づけし、折り畳んだ時は平たくなり、箱になったときは底面が閉じた状態になる箱で、組み立てが一発で出来ます。縦長の使い勝手のよいワンタッチ底です。健康をサポートするサプリメントや錠剤タイプの小瓶などにも利用いただけ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側面と底面を貼り合わせて畳んだ状態で納品いたします。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質感を上げるために、表面に</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グロスニスまたは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UV</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マットニスを引くことをおススメします。（オプション）</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27248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27232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蓋と底の貼り加工、内容物の梱包は行っておりません。納品後、お客様にて作業いただく必要がございます。あらかじめご了承くださいませ。</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A8E01C1C-76C2-4A82-9C42-2D88FA31B5E4}"/>
              </a:ext>
            </a:extLst>
          </p:cNvPr>
          <p:cNvSpPr/>
          <p:nvPr/>
        </p:nvSpPr>
        <p:spPr>
          <a:xfrm>
            <a:off x="7450490" y="415558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6" name="図 5">
            <a:extLst>
              <a:ext uri="{FF2B5EF4-FFF2-40B4-BE49-F238E27FC236}">
                <a16:creationId xmlns:a16="http://schemas.microsoft.com/office/drawing/2014/main" id="{1F30841D-984B-049A-8C55-68D32511130C}"/>
              </a:ext>
            </a:extLst>
          </p:cNvPr>
          <p:cNvPicPr>
            <a:picLocks noChangeAspect="1"/>
          </p:cNvPicPr>
          <p:nvPr/>
        </p:nvPicPr>
        <p:blipFill>
          <a:blip r:embed="rId3"/>
          <a:stretch>
            <a:fillRect/>
          </a:stretch>
        </p:blipFill>
        <p:spPr>
          <a:xfrm>
            <a:off x="0" y="733692"/>
            <a:ext cx="3350933" cy="3350933"/>
          </a:xfrm>
          <a:prstGeom prst="rect">
            <a:avLst/>
          </a:prstGeom>
        </p:spPr>
      </p:pic>
      <p:pic>
        <p:nvPicPr>
          <p:cNvPr id="7" name="図 6">
            <a:extLst>
              <a:ext uri="{FF2B5EF4-FFF2-40B4-BE49-F238E27FC236}">
                <a16:creationId xmlns:a16="http://schemas.microsoft.com/office/drawing/2014/main" id="{BF5FA81F-07C1-9341-DBCE-718F0AC40D5F}"/>
              </a:ext>
            </a:extLst>
          </p:cNvPr>
          <p:cNvPicPr>
            <a:picLocks noChangeAspect="1"/>
          </p:cNvPicPr>
          <p:nvPr/>
        </p:nvPicPr>
        <p:blipFill>
          <a:blip r:embed="rId4"/>
          <a:stretch>
            <a:fillRect/>
          </a:stretch>
        </p:blipFill>
        <p:spPr>
          <a:xfrm>
            <a:off x="2770337" y="3248423"/>
            <a:ext cx="2357316" cy="2357316"/>
          </a:xfrm>
          <a:prstGeom prst="rect">
            <a:avLst/>
          </a:prstGeom>
        </p:spPr>
      </p:pic>
      <p:sp>
        <p:nvSpPr>
          <p:cNvPr id="4" name="正方形/長方形 3">
            <a:extLst>
              <a:ext uri="{FF2B5EF4-FFF2-40B4-BE49-F238E27FC236}">
                <a16:creationId xmlns:a16="http://schemas.microsoft.com/office/drawing/2014/main" id="{77C72A18-A0E9-02C0-6FF4-4448D2AB2031}"/>
              </a:ext>
            </a:extLst>
          </p:cNvPr>
          <p:cNvSpPr/>
          <p:nvPr/>
        </p:nvSpPr>
        <p:spPr>
          <a:xfrm>
            <a:off x="676779" y="430931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17949</TotalTime>
  <Words>333</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571</cp:revision>
  <cp:lastPrinted>2021-10-13T13:51:27Z</cp:lastPrinted>
  <dcterms:created xsi:type="dcterms:W3CDTF">2013-12-25T09:34:24Z</dcterms:created>
  <dcterms:modified xsi:type="dcterms:W3CDTF">2024-04-01T08:14:30Z</dcterms:modified>
</cp:coreProperties>
</file>