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ワンタッチ底箱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W140xD120xH70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H70×D120×W140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ワンタッチ箱は底面の部分にあらかじめ糊づけし、折り畳んだ時は平たくなり、箱になったときは底面が閉じた状態になる箱で、組み立てが一発で出来ます。平置きを想定したワンタッチ底です。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蓋が大きく開くため、小分けのサプリメントなどにご利用いただけます。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側面と底面を貼り合わせて畳んだ状態で納品いたします。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0D08EBE-DA05-8423-29FF-688306FC8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1" y="755356"/>
            <a:ext cx="3673321" cy="367332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5FA81F-07C1-9341-DBCE-718F0AC40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7022" y="3311857"/>
            <a:ext cx="2182924" cy="218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326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2024-04-01T06:30:14Z</dcterms:modified>
</cp:coreProperties>
</file>