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ワンタッチ底箱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W140xD100xH82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H82×D100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×W140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箱は底面の部分にあらかじめ糊づけし、折り畳んだ時は平たくなり、箱になったときは底面が閉じた状態になる箱で、組み立てが一発で出来ます。お茶・紅茶の小売りの粉末タイプやティーバッグタイプを収めるのに適したワンタッチ底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側面と底面を貼り合わせて畳んだ状態で納品いたします。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6781A2AC-A342-2E90-CDFE-239DAA69B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3" y="836085"/>
            <a:ext cx="3533402" cy="353340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F5FA81F-07C1-9341-DBCE-718F0AC40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055" y="3296650"/>
            <a:ext cx="2182924" cy="218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320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2024-04-01T06:33:56Z</dcterms:modified>
</cp:coreProperties>
</file>