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ワンタッチ底箱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W125xD60xH175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H175×D60×W125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360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ワンタッチ箱は底面の部分にあらかじめ糊づけし、折り畳んだ時は平たくなり、箱になったときは底面が閉じた状態になる箱で、組み立てが一発で出来ます。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同人グッズ・雑貨などご自由にご利用ください。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側面と底面を貼り合わせて畳んだ状態で納品いたします。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D3842023-D3C7-3EA5-FE05-68769F81B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29" y="782657"/>
            <a:ext cx="3225587" cy="322558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F5FA81F-07C1-9341-DBCE-718F0AC40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055" y="3296650"/>
            <a:ext cx="2182924" cy="218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17961</TotalTime>
  <Words>314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2024-04-01T06:36:55Z</dcterms:modified>
</cp:coreProperties>
</file>