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35" autoAdjust="0"/>
    <p:restoredTop sz="86375" autoAdjust="0"/>
  </p:normalViewPr>
  <p:slideViewPr>
    <p:cSldViewPr snapToObjects="1">
      <p:cViewPr varScale="1">
        <p:scale>
          <a:sx n="105" d="100"/>
          <a:sy n="105" d="100"/>
        </p:scale>
        <p:origin x="200" y="28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500ml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瓶用パッケージ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W71xD71xH302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H302×D71×W71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コートボール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395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395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酒瓶（日本酒・焼酎・ワイン）の中では比較的小さな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500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ml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の酒瓶が収まるワンタッチ底です。瓶を固定する首押さえ付です。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ワンタッチ底箱は底面の部分にあらかじめ糊づけし、折り畳んだ時は平たくなり、箱になったときは底面が閉じた状態になる箱で、組み立てが一発で出来ます。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蓋と底の貼り加工、内容物の梱包は行っておりません。納品後、お客様にて作業いただく必要がございます。あらかじめご了承くださいませ。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B00A8C86-1BE6-0346-9D1A-DD3211B4A1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78" y="695746"/>
            <a:ext cx="4380185" cy="4380185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E76AA66-9834-D6AA-9BC0-34DEE962A89E}"/>
              </a:ext>
            </a:extLst>
          </p:cNvPr>
          <p:cNvSpPr/>
          <p:nvPr/>
        </p:nvSpPr>
        <p:spPr>
          <a:xfrm>
            <a:off x="1685950" y="4982241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60E6F06E-B2E5-2C61-43B1-B719FB3C2D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8525" y="2909864"/>
            <a:ext cx="1794573" cy="179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17969</TotalTime>
  <Words>330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576</cp:revision>
  <cp:lastPrinted>2021-10-13T13:51:27Z</cp:lastPrinted>
  <dcterms:created xsi:type="dcterms:W3CDTF">2013-12-25T09:34:24Z</dcterms:created>
  <dcterms:modified xsi:type="dcterms:W3CDTF">2024-04-01T08:41:43Z</dcterms:modified>
</cp:coreProperties>
</file>