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40" autoAdjust="0"/>
    <p:restoredTop sz="86375" autoAdjust="0"/>
  </p:normalViewPr>
  <p:slideViewPr>
    <p:cSldViewPr snapToObjects="1">
      <p:cViewPr varScale="1">
        <p:scale>
          <a:sx n="101" d="100"/>
          <a:sy n="101" d="100"/>
        </p:scale>
        <p:origin x="376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720ml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瓶用パッケージ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W78xD78xH302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H302×D78×W78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コートボール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395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395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酒瓶（日本酒・焼酎・ワイン）の中では比較的小さな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720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ml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の酒瓶が収まるワンタッチ底です。瓶を固定する首押さえ付です。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ワンタッチ底箱は底面の部分にあらかじめ糊づけし、折り畳んだ時は平たくなり、箱になったときは底面が閉じた状態になる箱で、組み立てが一発で出来ます。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蓋と底の貼り加工、内容物の梱包は行っておりません。納品後、お客様にて作業いただく必要がございます。あらかじめご了承くださいませ。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03576A00-166B-2BB0-31EE-6D50AD0EB4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462" y="785695"/>
            <a:ext cx="4188356" cy="418835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428E4F5-7935-BC07-E7BA-A12C05471E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9429" y="2828450"/>
            <a:ext cx="1975949" cy="19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17978</TotalTime>
  <Words>329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576</cp:revision>
  <cp:lastPrinted>2021-10-13T13:51:27Z</cp:lastPrinted>
  <dcterms:created xsi:type="dcterms:W3CDTF">2013-12-25T09:34:24Z</dcterms:created>
  <dcterms:modified xsi:type="dcterms:W3CDTF">2024-04-01T08:42:35Z</dcterms:modified>
</cp:coreProperties>
</file>