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23" d="100"/>
          <a:sy n="123" d="100"/>
        </p:scale>
        <p:origin x="1008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N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式箱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W220xD140xH45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H45×D140×W220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360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N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式箱は蓋と身が一体になったワンピースタイプの箱です。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型抜き加工のみで貼り加工が無いため、低価格で出来る箱です。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抜き上がりの平の状態で納品いたします。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E1FFC64E-FA66-5AA8-776D-D472E607FF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71" y="742003"/>
            <a:ext cx="3848201" cy="3848201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35FA9D7B-207C-B3D4-8885-48EE0F824E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6287" y="3216519"/>
            <a:ext cx="2427193" cy="2427193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6DADAF0-9EEC-2529-0036-6E7C8DAF6830}"/>
              </a:ext>
            </a:extLst>
          </p:cNvPr>
          <p:cNvSpPr/>
          <p:nvPr/>
        </p:nvSpPr>
        <p:spPr>
          <a:xfrm>
            <a:off x="836885" y="4184611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17970</TotalTime>
  <Words>293</Words>
  <Application>Microsoft Macintosh PowerPoint</Application>
  <PresentationFormat>ユーザー設定</PresentationFormat>
  <Paragraphs>40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2024-04-01T08:14:42Z</dcterms:modified>
</cp:coreProperties>
</file>