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9" autoAdjust="0"/>
    <p:restoredTop sz="86375" autoAdjust="0"/>
  </p:normalViewPr>
  <p:slideViewPr>
    <p:cSldViewPr snapToObjects="1">
      <p:cViewPr varScale="1">
        <p:scale>
          <a:sx n="133" d="100"/>
          <a:sy n="133" d="100"/>
        </p:scale>
        <p:origin x="1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W170xD220xH55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H55×D220×W170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組箱はフタと箱が分離するタイプで、型抜き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&amp;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折り曲げて箱を作成し、糊は使用しません（身箱に額縁なし）。焼き菓子や加工食品を詰めるのに適した組箱です。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ギフト用やお持ち帰り用などにご利用頂けます。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蓋身セットで抜き上がりの平の状態で納品いたします。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8" y="121914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A57DDF4-1B97-FBB2-2B3F-20C7C5BC2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764" y="863750"/>
            <a:ext cx="4553307" cy="455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17974</TotalTime>
  <Words>303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2024-04-01T07:11:13Z</dcterms:modified>
</cp:coreProperties>
</file>