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手提げ型箱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W150xD105xH90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×D105×W150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包装した洋菓子・カップケーキやクッキーなど焼き菓子が収まるワンタッチ底です。手提げ（取手）があるため持ち運びに便利な仕様です。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側面と底面を貼り合わせて畳んだ状態で納品いたします。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6AC9561-BD35-7FF8-AAAE-9EE4DB06C6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382" y="840880"/>
            <a:ext cx="4152897" cy="415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18008</TotalTime>
  <Words>287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588</cp:revision>
  <cp:lastPrinted>2021-10-13T13:51:27Z</cp:lastPrinted>
  <dcterms:created xsi:type="dcterms:W3CDTF">2013-12-25T09:34:24Z</dcterms:created>
  <dcterms:modified xsi:type="dcterms:W3CDTF">2024-04-01T08:57:09Z</dcterms:modified>
</cp:coreProperties>
</file>