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手提げ型箱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W180xD120xH90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H90×D120×W180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包装した洋菓子・カップケーキやクッキーなど焼き菓子が収まるワンタッチ底です。手提げ（取手）があるため持ち運びに便利な仕様です。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側面と底面を貼り合わせて畳んだ状態で納品いたします。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DDB0974-FD31-83F8-8A02-C994D9752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12" y="738377"/>
            <a:ext cx="4526636" cy="452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18007</TotalTime>
  <Words>287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587</cp:revision>
  <cp:lastPrinted>2021-10-13T13:51:27Z</cp:lastPrinted>
  <dcterms:created xsi:type="dcterms:W3CDTF">2013-12-25T09:34:24Z</dcterms:created>
  <dcterms:modified xsi:type="dcterms:W3CDTF">2024-04-01T08:56:09Z</dcterms:modified>
</cp:coreProperties>
</file>