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ギフト用トレー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W135xD128xH60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H60×D128×W135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貼り合わせのない組み立て式トレイです。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商品の詰め合わせなどギフト用におすすめの形状です。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蓋がないため、立体的なラッピングにも適しています。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B9FDDC5D-025B-D73C-6804-282CB6AC1F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168" y="791830"/>
            <a:ext cx="4182468" cy="4182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18004</TotalTime>
  <Words>251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584</cp:revision>
  <cp:lastPrinted>2021-10-13T13:51:27Z</cp:lastPrinted>
  <dcterms:created xsi:type="dcterms:W3CDTF">2013-12-25T09:34:24Z</dcterms:created>
  <dcterms:modified xsi:type="dcterms:W3CDTF">2024-04-01T08:10:14Z</dcterms:modified>
</cp:coreProperties>
</file>