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7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24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キャラメル箱は上下に差込みの蓋がついた最も基本的なパッケージ箱の形状となります。ボトル型容器が収まるキャラメル箱です。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蓋面と底面は手作業で差し込む形状です。側面</a:t>
            </a:r>
            <a:r>
              <a:rPr lang="en-US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箇所貼り合わせて畳んだ状態で納品いたします。</a:t>
            </a:r>
            <a:br>
              <a:rPr lang="ja-JP" altLang="en-US"/>
            </a:b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質感を上げるために、表面に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グロスニスまたは</a:t>
            </a:r>
            <a:r>
              <a:rPr lang="en" altLang="ja-JP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マットニスを引くことをおススメします。（オプション）</a:t>
            </a:r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50286" y="175532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ギフト用トレー 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W160xD168xH70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958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H70×D168×W160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887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886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片面コートカード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310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貼り合わせのない組み立て式トレイです。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商品の詰め合わせなどギフト用におすすめの形状です。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蓋がないため、立体的なラッピングにも適しています。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組み立ては行っておりません。納品後、お客様にて作業いただく必要がございます。あらかじめご了承くださいませ。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A8E01C1C-76C2-4A82-9C42-2D88FA31B5E4}"/>
              </a:ext>
            </a:extLst>
          </p:cNvPr>
          <p:cNvSpPr/>
          <p:nvPr/>
        </p:nvSpPr>
        <p:spPr>
          <a:xfrm>
            <a:off x="7450490" y="415558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148807D-1634-C9F1-70DA-BBBCE262DF15}"/>
              </a:ext>
            </a:extLst>
          </p:cNvPr>
          <p:cNvSpPr/>
          <p:nvPr/>
        </p:nvSpPr>
        <p:spPr>
          <a:xfrm>
            <a:off x="1779208" y="5265832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8" name="図 17">
            <a:extLst>
              <a:ext uri="{FF2B5EF4-FFF2-40B4-BE49-F238E27FC236}">
                <a16:creationId xmlns:a16="http://schemas.microsoft.com/office/drawing/2014/main" id="{D29A2C81-A4FA-B152-D10B-D2406B644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882" y="946446"/>
            <a:ext cx="3912981" cy="3912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18005</TotalTime>
  <Words>251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585</cp:revision>
  <cp:lastPrinted>2021-10-13T13:51:27Z</cp:lastPrinted>
  <dcterms:created xsi:type="dcterms:W3CDTF">2013-12-25T09:34:24Z</dcterms:created>
  <dcterms:modified xsi:type="dcterms:W3CDTF">2024-04-01T08:11:07Z</dcterms:modified>
</cp:coreProperties>
</file>