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ギフト用トレー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W218xD190xH80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58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H70×D168×W160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貼り合わせのない組み立て式トレイです。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商品の詰め合わせなどギフト用におすすめの形状です。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蓋がないため、立体的なラッピングにも適しています。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48807D-1634-C9F1-70DA-BBBCE262DF15}"/>
              </a:ext>
            </a:extLst>
          </p:cNvPr>
          <p:cNvSpPr/>
          <p:nvPr/>
        </p:nvSpPr>
        <p:spPr>
          <a:xfrm>
            <a:off x="1779208" y="52658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868DA5B5-7A97-1890-0D2D-66B732D92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68" y="984993"/>
            <a:ext cx="4150603" cy="415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18006</TotalTime>
  <Words>251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586</cp:revision>
  <cp:lastPrinted>2021-10-13T13:51:27Z</cp:lastPrinted>
  <dcterms:created xsi:type="dcterms:W3CDTF">2013-12-25T09:34:24Z</dcterms:created>
  <dcterms:modified xsi:type="dcterms:W3CDTF">2024-04-01T08:11:43Z</dcterms:modified>
</cp:coreProperties>
</file>