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019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840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63797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76665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ボトル首掛け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（サテンリボン）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H60×W60mm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色シルク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シルキーサテンリボン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17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色シルク印刷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部分とリボンの色は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54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種類の中から選択できます。</a:t>
            </a:r>
            <a:endParaRPr lang="en-US" altLang="ja-JP" sz="1000" b="0" i="0" dirty="0">
              <a:solidFill>
                <a:schemeClr val="tx1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部分：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60x60mm</a:t>
            </a:r>
            <a:br>
              <a:rPr lang="en-US" altLang="ja-JP" sz="1000" dirty="0">
                <a:solidFill>
                  <a:schemeClr val="tx1"/>
                </a:solidFill>
              </a:rPr>
            </a:b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紐部分：幅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6mm</a:t>
            </a:r>
            <a:endParaRPr lang="en-US" altLang="ja-JP" sz="1000" dirty="0">
              <a:solidFill>
                <a:schemeClr val="tx1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美しい光沢としっかりした厚みのある高級シルキーサテンリボンに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色シルク印刷で作るボトル首掛け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より商品を引き立たせる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を作成できます。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両面サテンなのでリボンの裏がありません。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部分とリボンの色は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54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種類の中から選択できます。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17934</TotalTime>
  <Words>208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571</cp:revision>
  <cp:lastPrinted>2021-10-13T13:51:27Z</cp:lastPrinted>
  <dcterms:created xsi:type="dcterms:W3CDTF">2013-12-25T09:34:24Z</dcterms:created>
  <dcterms:modified xsi:type="dcterms:W3CDTF">2022-12-23T02:43:26Z</dcterms:modified>
</cp:coreProperties>
</file>