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91" autoAdjust="0"/>
    <p:restoredTop sz="86375" autoAdjust="0"/>
  </p:normalViewPr>
  <p:slideViewPr>
    <p:cSldViewPr snapToObjects="1">
      <p:cViewPr varScale="1">
        <p:scale>
          <a:sx n="123" d="100"/>
          <a:sy n="123" d="100"/>
        </p:scale>
        <p:origin x="1272" y="2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43525" y="163876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鮮度米ノベルティ（オリジナルラベル型）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413863" y="177825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22023" y="177809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H195×W125mm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H195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×W125mm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25696" y="2133251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22023" y="213309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413863" y="24950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包材：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22023" y="248614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バリア袋（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PE,PA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413863" y="284986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22023" y="284970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窒素充填で鮮度長持ちのお米パッケージ「鮮度米」のノベルティです。ラベルの指定範囲はフルカラーでオリジナル絵柄が入れられます。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お米は主食として、多くの方にご利用いただける商品のため、もらっても困ることが少なく、ノベルティに適しています。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保存性に優れたバリア袋に、窒素を充填することで、通常の精米と比べて保存性に優れています。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お米：新潟県産コシヒカリ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容量：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150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g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合）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101559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ケース：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賞味期限：精米時期から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カ月</a:t>
            </a:r>
            <a:endParaRPr lang="en-US" altLang="ja-JP" sz="1000" b="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こちらの商品は賞味期限表記の有無を選択可能です。</a:t>
            </a:r>
            <a:endParaRPr lang="ja-JP" altLang="en-US" sz="1000">
              <a:effectLst/>
              <a:latin typeface="Helvetica" pitchFamily="2" charset="0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FEDBEE0A-2C43-2AE7-F5B7-A1D4A4F609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959" y="917337"/>
            <a:ext cx="4338612" cy="4338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18925</TotalTime>
  <Words>253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Meiryo</vt:lpstr>
      <vt:lpstr>Meiryo</vt:lpstr>
      <vt:lpstr>Arial</vt:lpstr>
      <vt:lpstr>Calibri</vt:lpstr>
      <vt:lpstr>Helvetica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2023-05-10T02:04:49Z</dcterms:modified>
</cp:coreProperties>
</file>