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57" autoAdjust="0"/>
    <p:restoredTop sz="86375" autoAdjust="0"/>
  </p:normalViewPr>
  <p:slideViewPr>
    <p:cSldViewPr snapToObjects="1">
      <p:cViewPr varScale="1">
        <p:scale>
          <a:sx n="125" d="100"/>
          <a:sy n="125" d="100"/>
        </p:scale>
        <p:origin x="312" y="1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2023/5/10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2023/5/10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2023/5/10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2023/5/10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2023/5/10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2023/5/10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2023/5/10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2023/5/10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2023/5/10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2023/5/10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2023/5/10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2023/5/10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2023/5/10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43525" y="163876"/>
            <a:ext cx="60486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鮮度米ノベルティ（チラシ封入型）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9550" y="1850150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7710" y="184999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H195×W125mm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H195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×W125mm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11383" y="2205149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7710" y="220498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9550" y="256692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包材：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7710" y="255487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バリア袋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(PE,PA)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9550" y="2921762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7710" y="292160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窒素充填で鮮度長持ちのお米パッケージ「鮮度米」のノベルティです。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袋に鮮度米とオリジナルチラシを封入封緘するタイプです。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お米は主食として、多くの方にご利用いただける商品のため、もらっても困ることが少なく、ノベルティに適しています。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保存性に優れたバリア袋に、窒素を充填することで、通常の精米と比べて保存性に優れています。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292295" y="141169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お米：新潟県産コシヒカリ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容量：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150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g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合）</a:t>
            </a:r>
            <a:br>
              <a:rPr lang="ja-JP" altLang="en-US" sz="1000"/>
            </a:b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ケース：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賞味期限：精米時期から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カ月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C725033A-C461-05E9-F8D9-B248E138EE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026" y="784550"/>
            <a:ext cx="3158576" cy="3158576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57A71759-CB40-3D4B-A0D2-A73AF03F82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4297" y="2661941"/>
            <a:ext cx="2325347" cy="2325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18921</TotalTime>
  <Words>242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2023-05-10T02:06:02Z</dcterms:modified>
</cp:coreProperties>
</file>