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64" autoAdjust="0"/>
    <p:restoredTop sz="86375" autoAdjust="0"/>
  </p:normalViewPr>
  <p:slideViewPr>
    <p:cSldViewPr snapToObjects="1">
      <p:cViewPr varScale="1">
        <p:scale>
          <a:sx n="139" d="100"/>
          <a:sy n="139" d="100"/>
        </p:scale>
        <p:origin x="1992" y="1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2023/5/10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43525" y="163876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鮮度米ノベルティ（オリジナルパッケージ型）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9335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9319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H195×W125mm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H195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×W125mm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835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819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1012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包材：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996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バリア袋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(PE,PA)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733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648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営業日以上（要納期確認）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窒素充填で鮮度長持ちのお米パッケージ「鮮度米」のノベルティです。パッケージ自体にフルカラーでオリジナル絵柄が入れられます。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お米は主食として、多くの方にご利用いただける商品のため、もらっても困ることが少なく、ノベルティに適しています。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保存性に優れたバリア袋に、窒素を充填することで、通常の精米と比べて保存性に優れています。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9026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7483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お米：新潟県産コシヒカリ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容量：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150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g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合）</a:t>
            </a:r>
            <a:br>
              <a:rPr lang="ja-JP" altLang="en-US" sz="1000"/>
            </a:b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お米：新潟県産コシヒカリ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容量：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150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g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合）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ケース：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賞味期限：精米時期から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カ月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C75D8523-DDF8-D9DF-A693-6C3D421101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485" y="1141907"/>
            <a:ext cx="3918529" cy="3918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18923</TotalTime>
  <Words>255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2023-05-10T02:07:11Z</dcterms:modified>
</cp:coreProperties>
</file>