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2026/3/31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2026/3/31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2026/3/31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2026/3/31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2026/3/31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2026/3/31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2026/3/31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2026/3/31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2026/3/31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2026/3/31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2026/3/31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2026/3/31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2026/3/31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>
            <a:extLst>
              <a:ext uri="{FF2B5EF4-FFF2-40B4-BE49-F238E27FC236}">
                <a16:creationId xmlns:a16="http://schemas.microsoft.com/office/drawing/2014/main" id="{F43BE17E-C10E-8F27-1BAE-256515BE054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4153" b="4153"/>
          <a:stretch/>
        </p:blipFill>
        <p:spPr>
          <a:xfrm>
            <a:off x="408797" y="917667"/>
            <a:ext cx="5169684" cy="4740319"/>
          </a:xfrm>
          <a:prstGeom prst="rect">
            <a:avLst/>
          </a:prstGeom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>
              <a:lnSpc>
                <a:spcPts val="1650"/>
              </a:lnSpc>
              <a:spcAft>
                <a:spcPts val="1500"/>
              </a:spcAft>
            </a:pP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オリジナルデザイン缶コーヒー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l-GR" altLang="ja-JP" sz="1000" dirty="0">
                <a:solidFill>
                  <a:schemeClr val="tx1"/>
                </a:solidFill>
              </a:rPr>
              <a:t>52φ</a:t>
            </a:r>
            <a:r>
              <a:rPr lang="ja-JP" altLang="en-US" sz="1000">
                <a:solidFill>
                  <a:schemeClr val="tx1"/>
                </a:solidFill>
              </a:rPr>
              <a:t>ｘ</a:t>
            </a:r>
            <a:r>
              <a:rPr lang="en-US" altLang="ja-JP" sz="1000" dirty="0">
                <a:solidFill>
                  <a:schemeClr val="tx1"/>
                </a:solidFill>
              </a:rPr>
              <a:t>104mm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フルカラー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4160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4158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要確認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6"/>
            <a:ext cx="5328592" cy="15992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オリジナルデザイン缶コーヒーは最小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3,000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本から生産可能な缶飲料ノベルティです。</a:t>
            </a:r>
            <a:b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これまでオリジナルデザインの缶飲料は、最低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10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万本規模が一般的で、イベント用途では現実的ではありませんでした。</a:t>
            </a:r>
            <a:b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しかし今回、長年の製缶業界のご縁から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3,000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本からオリジナル缶コーヒーの製作が可能に！</a:t>
            </a:r>
            <a:b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複数デザインを混載できますので、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3,000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本発注の場合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5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柄でしたら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600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本ずつの作成が可能！（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5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柄以上の場合は別途ご相談ください。）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中身は飲料工場で通常販売している缶コーヒーと同じものを使用し、味は微糖、無糖、カフェオレから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種、賞味期限は製造から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年となります。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277102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277086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30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入りケースｘ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4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で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個口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FF0000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工場の製造と同じタイミングでの生産になりますので、発注前に製造スケジュールをご確認ください。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C9CC2BCE-EEC8-506D-CB38-1CB4DD0819ED}"/>
              </a:ext>
            </a:extLst>
          </p:cNvPr>
          <p:cNvSpPr/>
          <p:nvPr/>
        </p:nvSpPr>
        <p:spPr>
          <a:xfrm>
            <a:off x="6392198" y="3134579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賞味期限：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09273997-5F24-78CF-7D36-C2035354F828}"/>
              </a:ext>
            </a:extLst>
          </p:cNvPr>
          <p:cNvSpPr/>
          <p:nvPr/>
        </p:nvSpPr>
        <p:spPr>
          <a:xfrm>
            <a:off x="7300358" y="3134419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製造から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年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17922</TotalTime>
  <Words>290</Words>
  <Application>Microsoft Macintosh PowerPoint</Application>
  <PresentationFormat>ユーザー設定</PresentationFormat>
  <Paragraphs>36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Masaki Sakai</cp:lastModifiedBy>
  <cp:revision>567</cp:revision>
  <cp:lastPrinted>2021-10-13T13:51:27Z</cp:lastPrinted>
  <dcterms:created xsi:type="dcterms:W3CDTF">2013-12-25T09:34:24Z</dcterms:created>
  <dcterms:modified xsi:type="dcterms:W3CDTF">2026-03-31T02:56:57Z</dcterms:modified>
</cp:coreProperties>
</file>