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ヒノキのオリジナルキーホルダー</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40×40mm</a:t>
            </a:r>
            <a:r>
              <a:rPr lang="ja-JP" altLang="en-US" sz="1000">
                <a:solidFill>
                  <a:schemeClr val="tx1"/>
                </a:solidFill>
                <a:latin typeface="Meiryo" panose="020B0604030504040204" pitchFamily="34" charset="-128"/>
                <a:ea typeface="Meiryo" panose="020B0604030504040204" pitchFamily="34" charset="-128"/>
              </a:rPr>
              <a:t>以内厚さ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フルカラー印刷</a:t>
            </a:r>
            <a:r>
              <a:rPr lang="en-US" altLang="ja-JP" sz="1000" dirty="0">
                <a:solidFill>
                  <a:schemeClr val="tx1"/>
                </a:solidFill>
                <a:latin typeface="Meiryo" panose="020B0604030504040204" pitchFamily="34" charset="-128"/>
                <a:ea typeface="Meiryo" panose="020B0604030504040204" pitchFamily="34" charset="-128"/>
              </a:rPr>
              <a:t>(</a:t>
            </a:r>
            <a:r>
              <a:rPr lang="ja-JP" altLang="en-US" sz="1000">
                <a:solidFill>
                  <a:schemeClr val="tx1"/>
                </a:solidFill>
                <a:latin typeface="Meiryo" panose="020B0604030504040204" pitchFamily="34" charset="-128"/>
                <a:ea typeface="Meiryo" panose="020B0604030504040204" pitchFamily="34" charset="-128"/>
              </a:rPr>
              <a:t>インクジェット印刷</a:t>
            </a:r>
            <a:r>
              <a:rPr lang="en-US" altLang="ja-JP" sz="1000" dirty="0">
                <a:solidFill>
                  <a:schemeClr val="tx1"/>
                </a:solidFill>
                <a:latin typeface="Meiryo" panose="020B0604030504040204" pitchFamily="34" charset="-128"/>
                <a:ea typeface="Meiryo" panose="020B0604030504040204" pitchFamily="34" charset="-128"/>
              </a:rPr>
              <a:t>)</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金具：真鍮・鉄ニッケルメッキ</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国産ヒノキの間伐材を使用した、オリジナル木製キーホルダーです。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レーザーカットで自由な形状に加工でき、焼印・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フルカラー印刷に対応しているため、企業ロゴやイラスト、キャラクターなどをオリジナルデザインで製作できます。木ならではのやさしい風合いと軽やかな使い心地が魅力で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バッグや鍵などに取り付けて気軽に持ち歩けるため、展示会やイベントのノベルティをはじめ、企業の販促品や記念品、アニメ・ゲームのキャラクターグッズ、アーティストグッズの物販など、幅広いシーンでご活用いただけます。環境に配慮した木製グッズとして、</a:t>
            </a:r>
            <a:r>
              <a:rPr lang="en" altLang="ja-JP" sz="1000" dirty="0">
                <a:solidFill>
                  <a:schemeClr val="tx1"/>
                </a:solidFill>
                <a:latin typeface="Meiryo" panose="020B0604030504040204" pitchFamily="34" charset="-128"/>
                <a:ea typeface="Meiryo" panose="020B0604030504040204" pitchFamily="34" charset="-128"/>
              </a:rPr>
              <a:t>SDGs</a:t>
            </a:r>
            <a:r>
              <a:rPr lang="ja-JP" altLang="en-US" sz="1000">
                <a:solidFill>
                  <a:schemeClr val="tx1"/>
                </a:solidFill>
                <a:latin typeface="Meiryo" panose="020B0604030504040204" pitchFamily="34" charset="-128"/>
                <a:ea typeface="Meiryo" panose="020B0604030504040204" pitchFamily="34" charset="-128"/>
              </a:rPr>
              <a:t>を意識したオリジナルアイテムにもおすすめです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レーザーカットは形状やデザインの内容により価格が変動する場合がございます。</a:t>
            </a:r>
            <a:endParaRPr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17959</TotalTime>
  <Words>307</Words>
  <Application>Microsoft Macintosh PowerPoint</Application>
  <PresentationFormat>ユーザー設定</PresentationFormat>
  <Paragraphs>40</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581</cp:revision>
  <cp:lastPrinted>2021-10-13T13:51:27Z</cp:lastPrinted>
  <dcterms:created xsi:type="dcterms:W3CDTF">2013-12-25T09:34:24Z</dcterms:created>
  <dcterms:modified xsi:type="dcterms:W3CDTF">2026-08-05T07:24:02Z</dcterms:modified>
</cp:coreProperties>
</file>