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ヒノキのチャーム</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40×40mm</a:t>
            </a:r>
            <a:r>
              <a:rPr lang="en-US" altLang="ja-JP" sz="1000" dirty="0">
                <a:solidFill>
                  <a:schemeClr val="tx1"/>
                </a:solidFill>
                <a:latin typeface="Meiryo" panose="020B0604030504040204" pitchFamily="34" charset="-128"/>
                <a:ea typeface="Meiryo" panose="020B0604030504040204" pitchFamily="34" charset="-128"/>
              </a:rPr>
              <a:t>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フルカラー印刷（インクジェット印刷）</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ボールチェーン（真鍮ニッケルメッキ）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国産ヒノキの間伐材を使用した、木の風合いが魅力のオリジナルヒノキチャームです。レーザーカットで自由な形状に加工でき、フルカラー印刷に対応しているため、企業ロゴやイラスト、キャラクターなどを鮮やかにデザインできま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バッグやポーチに取り付けて楽しめる木製チャームです。環境に配慮した木製グッズとして、</a:t>
            </a:r>
            <a:r>
              <a:rPr lang="en" altLang="ja-JP" sz="1000" dirty="0">
                <a:solidFill>
                  <a:schemeClr val="tx1"/>
                </a:solidFill>
                <a:latin typeface="Meiryo" panose="020B0604030504040204" pitchFamily="34" charset="-128"/>
                <a:ea typeface="Meiryo" panose="020B0604030504040204" pitchFamily="34" charset="-128"/>
              </a:rPr>
              <a:t>SDGs</a:t>
            </a:r>
            <a:r>
              <a:rPr lang="ja-JP" altLang="en-US" sz="1000">
                <a:solidFill>
                  <a:schemeClr val="tx1"/>
                </a:solidFill>
                <a:latin typeface="Meiryo" panose="020B0604030504040204" pitchFamily="34" charset="-128"/>
                <a:ea typeface="Meiryo" panose="020B0604030504040204" pitchFamily="34" charset="-128"/>
              </a:rPr>
              <a:t>を意識したキャラクターグッズや推し活グッズ、イベントグッズにもおすすめです。展示会やイベントのノベルティをはじめ、企業の販促品や記念品、販売用グッズなど幅広いシーンでご活用いただけます。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レーザーカットは形状やデザインの内容により価格が変動する場合がございます。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17960</TotalTime>
  <Words>255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583</cp:revision>
  <cp:lastPrinted>2021-10-13T13:51:27Z</cp:lastPrinted>
  <dcterms:created xsi:type="dcterms:W3CDTF">2013-12-25T09:34:24Z</dcterms:created>
  <dcterms:modified xsi:type="dcterms:W3CDTF">2026-08-07T04:58:16Z</dcterms:modified>
</cp:coreProperties>
</file>