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81819" y="88856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ヒノキのスマホコネクタチャーム（</a:t>
            </a:r>
            <a:r>
              <a:rPr lang="en" altLang="ja-JP" b="1" dirty="0">
                <a:solidFill>
                  <a:schemeClr val="tx1"/>
                </a:solidFill>
              </a:rPr>
              <a:t>Type-C</a:t>
            </a:r>
            <a:r>
              <a:rPr lang="ja-JP" altLang="en" b="1">
                <a:solidFill>
                  <a:schemeClr val="tx1"/>
                </a:solidFill>
              </a:rPr>
              <a:t>）</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40×40mm</a:t>
            </a:r>
            <a:r>
              <a:rPr lang="en-US" altLang="ja-JP" sz="1000" dirty="0">
                <a:solidFill>
                  <a:schemeClr val="tx1"/>
                </a:solidFill>
                <a:latin typeface="Meiryo" panose="020B0604030504040204" pitchFamily="34" charset="-128"/>
                <a:ea typeface="Meiryo" panose="020B0604030504040204" pitchFamily="34" charset="-128"/>
              </a:rPr>
              <a:t>   </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 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フルカラー印刷</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国産ヒノキ（間伐材）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国産ヒノキの間伐材を使用した、環境に配慮したオリジナルヒノキのスマホコネクタチャーム（</a:t>
            </a:r>
            <a:r>
              <a:rPr lang="en" altLang="ja-JP" sz="1000" dirty="0">
                <a:solidFill>
                  <a:schemeClr val="tx1"/>
                </a:solidFill>
                <a:latin typeface="Meiryo" panose="020B0604030504040204" pitchFamily="34" charset="-128"/>
                <a:ea typeface="Meiryo" panose="020B0604030504040204" pitchFamily="34" charset="-128"/>
              </a:rPr>
              <a:t>Type-C</a:t>
            </a:r>
            <a:r>
              <a:rPr lang="ja-JP" altLang="en" sz="1000">
                <a:solidFill>
                  <a:schemeClr val="tx1"/>
                </a:solidFill>
                <a:latin typeface="Meiryo" panose="020B0604030504040204" pitchFamily="34" charset="-128"/>
                <a:ea typeface="Meiryo" panose="020B0604030504040204" pitchFamily="34" charset="-128"/>
              </a:rPr>
              <a:t>）</a:t>
            </a:r>
            <a:r>
              <a:rPr lang="ja-JP" altLang="en-US" sz="1000">
                <a:solidFill>
                  <a:schemeClr val="tx1"/>
                </a:solidFill>
                <a:latin typeface="Meiryo" panose="020B0604030504040204" pitchFamily="34" charset="-128"/>
                <a:ea typeface="Meiryo" panose="020B0604030504040204" pitchFamily="34" charset="-128"/>
              </a:rPr>
              <a:t>です。レーザーカットで自由な形状に加工でき、焼印・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色シルク印刷・レーザー彫刻・フルカラー印刷に対応しているため、企業ロゴやイラスト、キャラクターなどをオリジナルデザインで製作できます。ヒノキならではの木目や風合いが魅力で、</a:t>
            </a:r>
            <a:r>
              <a:rPr lang="en" altLang="ja-JP" sz="1000" dirty="0">
                <a:solidFill>
                  <a:schemeClr val="tx1"/>
                </a:solidFill>
                <a:latin typeface="Meiryo" panose="020B0604030504040204" pitchFamily="34" charset="-128"/>
                <a:ea typeface="Meiryo" panose="020B0604030504040204" pitchFamily="34" charset="-128"/>
              </a:rPr>
              <a:t>SDGs</a:t>
            </a:r>
            <a:r>
              <a:rPr lang="ja-JP" altLang="en-US" sz="1000">
                <a:solidFill>
                  <a:schemeClr val="tx1"/>
                </a:solidFill>
                <a:latin typeface="Meiryo" panose="020B0604030504040204" pitchFamily="34" charset="-128"/>
                <a:ea typeface="Meiryo" panose="020B0604030504040204" pitchFamily="34" charset="-128"/>
              </a:rPr>
              <a:t>や環境への取り組みを</a:t>
            </a:r>
            <a:r>
              <a:rPr lang="en" altLang="ja-JP" sz="1000" dirty="0">
                <a:solidFill>
                  <a:schemeClr val="tx1"/>
                </a:solidFill>
                <a:latin typeface="Meiryo" panose="020B0604030504040204" pitchFamily="34" charset="-128"/>
                <a:ea typeface="Meiryo" panose="020B0604030504040204" pitchFamily="34" charset="-128"/>
              </a:rPr>
              <a:t>PR</a:t>
            </a:r>
            <a:r>
              <a:rPr lang="ja-JP" altLang="en-US" sz="1000">
                <a:solidFill>
                  <a:schemeClr val="tx1"/>
                </a:solidFill>
                <a:latin typeface="Meiryo" panose="020B0604030504040204" pitchFamily="34" charset="-128"/>
                <a:ea typeface="Meiryo" panose="020B0604030504040204" pitchFamily="34" charset="-128"/>
              </a:rPr>
              <a:t>したい企業にもおすすめです。</a:t>
            </a:r>
            <a:r>
              <a:rPr lang="en" altLang="ja-JP" sz="1000" dirty="0">
                <a:solidFill>
                  <a:schemeClr val="tx1"/>
                </a:solidFill>
                <a:latin typeface="Meiryo" panose="020B0604030504040204" pitchFamily="34" charset="-128"/>
                <a:ea typeface="Meiryo" panose="020B0604030504040204" pitchFamily="34" charset="-128"/>
              </a:rPr>
              <a:t>Type-C</a:t>
            </a:r>
            <a:r>
              <a:rPr lang="ja-JP" altLang="en-US" sz="1000">
                <a:solidFill>
                  <a:schemeClr val="tx1"/>
                </a:solidFill>
                <a:latin typeface="Meiryo" panose="020B0604030504040204" pitchFamily="34" charset="-128"/>
                <a:ea typeface="Meiryo" panose="020B0604030504040204" pitchFamily="34" charset="-128"/>
              </a:rPr>
              <a:t>対応のスマートフォンはもちろん、ワイヤレスイヤホンやハンディファンなどの</a:t>
            </a:r>
            <a:r>
              <a:rPr lang="en" altLang="ja-JP" sz="1000" dirty="0">
                <a:solidFill>
                  <a:schemeClr val="tx1"/>
                </a:solidFill>
                <a:latin typeface="Meiryo" panose="020B0604030504040204" pitchFamily="34" charset="-128"/>
                <a:ea typeface="Meiryo" panose="020B0604030504040204" pitchFamily="34" charset="-128"/>
              </a:rPr>
              <a:t>Type-C</a:t>
            </a:r>
            <a:r>
              <a:rPr lang="ja-JP" altLang="en-US" sz="1000">
                <a:solidFill>
                  <a:schemeClr val="tx1"/>
                </a:solidFill>
                <a:latin typeface="Meiryo" panose="020B0604030504040204" pitchFamily="34" charset="-128"/>
                <a:ea typeface="Meiryo" panose="020B0604030504040204" pitchFamily="34" charset="-128"/>
              </a:rPr>
              <a:t>対応機器にも取り付けられます。コネクタ部分をほこりや汚れから保護するだけでなく、スマートフォンや周辺機器を彩るアクセントとしても活躍します。展示会やイベントのノベルティをはじめ、企業の販促品や記念品、オリジナルグッズとして幅広くご活用いただけ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レーザー彫刻は名入れ面積により価格の変動がある場合がございます。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レーザーカットは形状やデザインの内容により価格が変動する場合がございます。</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17961</TotalTime>
  <Words>323</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583</cp:revision>
  <cp:lastPrinted>2021-10-13T13:51:27Z</cp:lastPrinted>
  <dcterms:created xsi:type="dcterms:W3CDTF">2013-12-25T09:34:24Z</dcterms:created>
  <dcterms:modified xsi:type="dcterms:W3CDTF">2026-08-05T07:28:30Z</dcterms:modified>
</cp:coreProperties>
</file>