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木製アンブレラマーカー</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30×30mm</a:t>
            </a:r>
            <a:r>
              <a:rPr lang="ja-JP" altLang="en-US" sz="1000">
                <a:solidFill>
                  <a:schemeClr val="tx1"/>
                </a:solidFill>
                <a:latin typeface="Meiryo" panose="020B0604030504040204" pitchFamily="34" charset="-128"/>
                <a:ea typeface="Meiryo" panose="020B0604030504040204" pitchFamily="34" charset="-128"/>
              </a:rPr>
              <a:t>以内</a:t>
            </a:r>
            <a:r>
              <a:rPr lang="en-US" altLang="ja-JP" sz="1000" dirty="0">
                <a:solidFill>
                  <a:schemeClr val="tx1"/>
                </a:solidFill>
                <a:latin typeface="Meiryo" panose="020B0604030504040204" pitchFamily="34" charset="-128"/>
                <a:ea typeface="Meiryo" panose="020B0604030504040204" pitchFamily="34" charset="-128"/>
              </a:rPr>
              <a:t>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国産杉（間伐材）、シリコンリング</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国産杉の間伐材を使用した、環境に配慮した木製アンブレラマーカーです。レーザーカットで自由な形状に加工でき、焼印・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に対応しているため、企業ロゴやイラスト、キャラクターなどをオリジナルデザインで製作できます。傘の持ち手に取り付けることで、自分の傘を見つけやすく、紛失防止にも役立つ便利なアイテムです。梅雨時期のノベルティや展示会・イベントでの配布品をはじめ、企業の販促品や記念品、オリジナルグッズとしておすすめです。シリコンリングを使用しているため、傘だけでなくボトルマーカーやストローの目印としても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レーザーカットは形状やデザインの内容により価格が変動する場合がございます。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17962</TotalTime>
  <Words>292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584</cp:revision>
  <cp:lastPrinted>2021-10-13T13:51:27Z</cp:lastPrinted>
  <dcterms:created xsi:type="dcterms:W3CDTF">2013-12-25T09:34:24Z</dcterms:created>
  <dcterms:modified xsi:type="dcterms:W3CDTF">2026-08-05T07:30:27Z</dcterms:modified>
</cp:coreProperties>
</file>