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5266" autoAdjust="0"/>
    <p:restoredTop sz="86375" autoAdjust="0"/>
  </p:normalViewPr>
  <p:slideViewPr>
    <p:cSldViewPr snapToObjects="1">
      <p:cViewPr varScale="1">
        <p:scale>
          <a:sx n="115" d="100"/>
          <a:sy n="115" d="100"/>
        </p:scale>
        <p:origin x="2192" y="208"/>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2026/8/5</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a14="http://schemas.microsoft.com/office/drawing/2010/main" xmlns="">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2026/8/5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2026/8/5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2026/8/5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2026/8/5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2026/8/5</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2026/8/5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2026/8/5</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2026/8/5</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2026/8/5</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2026/8/5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2026/8/5</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2026/8/5</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581819" y="888566"/>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r>
              <a:rPr lang="ja-JP" altLang="en-US" b="1">
                <a:solidFill>
                  <a:schemeClr val="tx1"/>
                </a:solidFill>
              </a:rPr>
              <a:t>ミニ絵馬ストラップ</a:t>
            </a:r>
            <a:endParaRPr lang="ja-JP" altLang="ja-JP" b="1">
              <a:solidFill>
                <a:schemeClr val="tx1"/>
              </a:solidFill>
            </a:endParaRP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 altLang="ja-JP" sz="1000" dirty="0">
                <a:solidFill>
                  <a:schemeClr val="tx1"/>
                </a:solidFill>
                <a:latin typeface="Meiryo" panose="020B0604030504040204" pitchFamily="34" charset="-128"/>
                <a:ea typeface="Meiryo" panose="020B0604030504040204" pitchFamily="34" charset="-128"/>
              </a:rPr>
              <a:t>23×27mm   </a:t>
            </a:r>
            <a:r>
              <a:rPr lang="ja-JP" altLang="en-US" sz="1000">
                <a:solidFill>
                  <a:schemeClr val="tx1"/>
                </a:solidFill>
                <a:latin typeface="Meiryo" panose="020B0604030504040204" pitchFamily="34" charset="-128"/>
                <a:ea typeface="Meiryo" panose="020B0604030504040204" pitchFamily="34" charset="-128"/>
              </a:rPr>
              <a:t>厚さ</a:t>
            </a:r>
            <a:r>
              <a:rPr lang="en-US" altLang="ja-JP" sz="1000" dirty="0">
                <a:solidFill>
                  <a:schemeClr val="tx1"/>
                </a:solidFill>
                <a:latin typeface="Meiryo" panose="020B0604030504040204" pitchFamily="34" charset="-128"/>
                <a:ea typeface="Meiryo" panose="020B0604030504040204" pitchFamily="34" charset="-128"/>
              </a:rPr>
              <a:t> 5mm</a:t>
            </a:r>
            <a:endParaRPr kumimoji="1" lang="en-US" altLang="ja-JP" sz="1000" dirty="0">
              <a:solidFill>
                <a:schemeClr val="tx1"/>
              </a:solidFill>
              <a:latin typeface="Meiryo" panose="020B0604030504040204" pitchFamily="34" charset="-128"/>
              <a:ea typeface="Meiryo" panose="020B0604030504040204" pitchFamily="34"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Meiryo" panose="020B0604030504040204" pitchFamily="34" charset="-128"/>
                <a:ea typeface="Meiryo" panose="020B0604030504040204" pitchFamily="34" charset="-128"/>
              </a:rPr>
              <a:t>焼印・</a:t>
            </a:r>
            <a:r>
              <a:rPr lang="en-US" altLang="ja-JP" sz="1000" dirty="0">
                <a:solidFill>
                  <a:schemeClr val="tx1"/>
                </a:solidFill>
                <a:latin typeface="Meiryo" panose="020B0604030504040204" pitchFamily="34" charset="-128"/>
                <a:ea typeface="Meiryo" panose="020B0604030504040204" pitchFamily="34" charset="-128"/>
              </a:rPr>
              <a:t>1</a:t>
            </a:r>
            <a:r>
              <a:rPr lang="ja-JP" altLang="en-US" sz="1000">
                <a:solidFill>
                  <a:schemeClr val="tx1"/>
                </a:solidFill>
                <a:latin typeface="Meiryo" panose="020B0604030504040204" pitchFamily="34" charset="-128"/>
                <a:ea typeface="Meiryo" panose="020B0604030504040204" pitchFamily="34" charset="-128"/>
              </a:rPr>
              <a:t>色シルク印刷・レーザー彫刻・フルカラー印刷（</a:t>
            </a:r>
            <a:r>
              <a:rPr lang="en" altLang="ja-JP" sz="1000" dirty="0">
                <a:solidFill>
                  <a:schemeClr val="tx1"/>
                </a:solidFill>
                <a:latin typeface="Meiryo" panose="020B0604030504040204" pitchFamily="34" charset="-128"/>
                <a:ea typeface="Meiryo" panose="020B0604030504040204" pitchFamily="34" charset="-128"/>
              </a:rPr>
              <a:t>UV</a:t>
            </a:r>
            <a:r>
              <a:rPr lang="ja-JP" altLang="en-US" sz="1000">
                <a:solidFill>
                  <a:schemeClr val="tx1"/>
                </a:solidFill>
                <a:latin typeface="Meiryo" panose="020B0604030504040204" pitchFamily="34" charset="-128"/>
                <a:ea typeface="Meiryo" panose="020B0604030504040204" pitchFamily="34" charset="-128"/>
              </a:rPr>
              <a:t>インクジェット印刷）</a:t>
            </a:r>
            <a:endParaRPr kumimoji="1" lang="en-US" altLang="ja-JP" sz="1000" dirty="0">
              <a:solidFill>
                <a:schemeClr val="tx1"/>
              </a:solidFill>
              <a:latin typeface="Meiryo" panose="020B0604030504040204" pitchFamily="34" charset="-128"/>
              <a:ea typeface="Meiryo" panose="020B0604030504040204" pitchFamily="34" charset="-128"/>
            </a:endParaRP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Meiryo" panose="020B0604030504040204" pitchFamily="34" charset="-128"/>
                <a:ea typeface="Meiryo" panose="020B0604030504040204" pitchFamily="34" charset="-128"/>
              </a:rPr>
              <a:t>国産ヒノキ（間伐材）、レーヨン紐</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20</a:t>
            </a:r>
            <a:r>
              <a:rPr lang="ja-JP" altLang="en-US" sz="1000">
                <a:solidFill>
                  <a:schemeClr val="tx1"/>
                </a:solidFill>
                <a:latin typeface="メイリオ" panose="020B0604030504040204" pitchFamily="50" charset="-128"/>
                <a:ea typeface="メイリオ" panose="020B0604030504040204" pitchFamily="50" charset="-128"/>
              </a:rPr>
              <a:t>営業日以上</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ja-JP" altLang="en-US" sz="1000">
                <a:solidFill>
                  <a:schemeClr val="tx1"/>
                </a:solidFill>
                <a:latin typeface="Meiryo" panose="020B0604030504040204" pitchFamily="34" charset="-128"/>
                <a:ea typeface="Meiryo" panose="020B0604030504040204" pitchFamily="34" charset="-128"/>
              </a:rPr>
              <a:t>国産ヒノキの間伐材を使用した、木の風合いが魅力のオリジナルミニ絵馬ストラップ</a:t>
            </a:r>
            <a:endParaRPr lang="en-US" altLang="ja-JP" sz="1000" dirty="0">
              <a:solidFill>
                <a:schemeClr val="tx1"/>
              </a:solidFill>
              <a:latin typeface="Meiryo" panose="020B0604030504040204" pitchFamily="34" charset="-128"/>
              <a:ea typeface="Meiryo" panose="020B0604030504040204" pitchFamily="34" charset="-128"/>
            </a:endParaRPr>
          </a:p>
          <a:p>
            <a:r>
              <a:rPr lang="ja-JP" altLang="en-US" sz="1000">
                <a:solidFill>
                  <a:schemeClr val="tx1"/>
                </a:solidFill>
                <a:latin typeface="Meiryo" panose="020B0604030504040204" pitchFamily="34" charset="-128"/>
                <a:ea typeface="Meiryo" panose="020B0604030504040204" pitchFamily="34" charset="-128"/>
              </a:rPr>
              <a:t>です。焼印・シルク印刷・レーザー彫刻・フルカラー印刷に対応しており、願い事やメッセージ、企業ロゴ、イラストなどをオリジナルでデザインできます。</a:t>
            </a:r>
            <a:endParaRPr lang="en-US" altLang="ja-JP" sz="1000" dirty="0">
              <a:solidFill>
                <a:schemeClr val="tx1"/>
              </a:solidFill>
              <a:latin typeface="Meiryo" panose="020B0604030504040204" pitchFamily="34" charset="-128"/>
              <a:ea typeface="Meiryo" panose="020B0604030504040204" pitchFamily="34" charset="-128"/>
            </a:endParaRPr>
          </a:p>
          <a:p>
            <a:r>
              <a:rPr lang="ja-JP" altLang="en-US" sz="1000">
                <a:solidFill>
                  <a:schemeClr val="tx1"/>
                </a:solidFill>
                <a:latin typeface="Meiryo" panose="020B0604030504040204" pitchFamily="34" charset="-128"/>
                <a:ea typeface="Meiryo" panose="020B0604030504040204" pitchFamily="34" charset="-128"/>
              </a:rPr>
              <a:t>年末年始のノベルティをはじめ、受験シーズンの合格祈願グッズ、学校行事やイベントの記念品、企業の販促品など幅広い用途におすすめです。ヒノキの自然な風合いを活か</a:t>
            </a:r>
            <a:endParaRPr lang="en-US" altLang="ja-JP" sz="1000" dirty="0">
              <a:solidFill>
                <a:schemeClr val="tx1"/>
              </a:solidFill>
              <a:latin typeface="Meiryo" panose="020B0604030504040204" pitchFamily="34" charset="-128"/>
              <a:ea typeface="Meiryo" panose="020B0604030504040204" pitchFamily="34" charset="-128"/>
            </a:endParaRPr>
          </a:p>
          <a:p>
            <a:r>
              <a:rPr lang="ja-JP" altLang="en-US" sz="1000">
                <a:solidFill>
                  <a:schemeClr val="tx1"/>
                </a:solidFill>
                <a:latin typeface="Meiryo" panose="020B0604030504040204" pitchFamily="34" charset="-128"/>
                <a:ea typeface="Meiryo" panose="020B0604030504040204" pitchFamily="34" charset="-128"/>
              </a:rPr>
              <a:t>した、特別感のあるオリジナル絵馬ストラップとしてご活用いただけます。</a:t>
            </a:r>
            <a:endParaRPr lang="ja-JP" altLang="en-US" sz="1000" dirty="0">
              <a:solidFill>
                <a:schemeClr val="tx1"/>
              </a:solidFill>
              <a:latin typeface="Meiryo" panose="020B0604030504040204" pitchFamily="34" charset="-128"/>
              <a:ea typeface="Meiryo" panose="020B0604030504040204" pitchFamily="34"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en" altLang="ja-JP" sz="1000" dirty="0">
                <a:solidFill>
                  <a:schemeClr val="tx1"/>
                </a:solidFill>
                <a:latin typeface="メイリオ" panose="020B0604030504040204" pitchFamily="50" charset="-128"/>
                <a:ea typeface="メイリオ" panose="020B0604030504040204" pitchFamily="50" charset="-128"/>
              </a:rPr>
              <a:t>OPP</a:t>
            </a:r>
            <a:r>
              <a:rPr lang="ja-JP" altLang="en-US" sz="1000">
                <a:solidFill>
                  <a:schemeClr val="tx1"/>
                </a:solidFill>
                <a:latin typeface="メイリオ" panose="020B0604030504040204" pitchFamily="50" charset="-128"/>
                <a:ea typeface="メイリオ" panose="020B0604030504040204" pitchFamily="50" charset="-128"/>
              </a:rPr>
              <a:t>袋入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a:solidFill>
                  <a:schemeClr val="tx1"/>
                </a:solidFill>
                <a:latin typeface="メイリオ" panose="020B0604030504040204" pitchFamily="50" charset="-128"/>
                <a:ea typeface="メイリオ" panose="020B0604030504040204" pitchFamily="50" charset="-128"/>
              </a:rPr>
              <a:t>レーザー彫刻は名入れ面積により価格の変動がある場合がございます。</a:t>
            </a:r>
            <a:endParaRPr lang="en-US" altLang="ja-JP" sz="1000"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17963</TotalTime>
  <Words>259</Words>
  <Application>Microsoft Macintosh PowerPoint</Application>
  <PresentationFormat>ユーザー設定</PresentationFormat>
  <Paragraphs>38</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Masaki Sakai</cp:lastModifiedBy>
  <cp:revision>585</cp:revision>
  <cp:lastPrinted>2021-10-13T13:51:27Z</cp:lastPrinted>
  <dcterms:created xsi:type="dcterms:W3CDTF">2013-12-25T09:34:24Z</dcterms:created>
  <dcterms:modified xsi:type="dcterms:W3CDTF">2026-08-05T07:32:42Z</dcterms:modified>
</cp:coreProperties>
</file>