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1819" y="888566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ヒノキの木札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50×17mm  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5mm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色シルク印刷・レーザー彫刻・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国産ヒノキ（間伐材）、レーヨン両坪根付紐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国産ヒノキの間伐材を使用した、木の風合いが魅力のオリジナル木札です。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色シルク印刷・レーザー彫刻・フルカラー印刷に対応しており、和柄や写真、イラスト、企業ロゴなどを美しく表現できます。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守りや合格祈願グッズとしてはもちろん、観光地の記念品やインバウンド向けグッズ、和食店や伝統文化に関連した店舗のオリジナルアイテム、展示会やイベントのノベルティ、企業の販促品など幅広いシーンでご活用いただけ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レーザー彫刻は名入れ面積により価格の変動がある場合がございます。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17964</TotalTime>
  <Words>250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586</cp:revision>
  <cp:lastPrinted>2021-10-13T13:51:27Z</cp:lastPrinted>
  <dcterms:created xsi:type="dcterms:W3CDTF">2013-12-25T09:34:24Z</dcterms:created>
  <dcterms:modified xsi:type="dcterms:W3CDTF">2026-08-05T07:34:37Z</dcterms:modified>
</cp:coreProperties>
</file>