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1819" y="88856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喧嘩札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62×24mm  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5mm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サクラ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サクラ材を使用した、彫刻が映えるオリジナル喧嘩札です。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レーザー彫刻に対応しており、オリジナルデザインを木の風合いを活かして表現でき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ます。お祭り好きの方に人気のアイテムで、首から下げる木札としてはもちろん、ボトルキーパーとしてもご使用いただけます。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お守り」や「縁起物」として、合格祈願や安全祈願、厄除けなど願いを込めたオリジナル木札にもおすすめです。お祭りやイベントの記念品、受験応援グッズ、和風グッズなど幅広い用途でご活用いただけ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レーザー彫刻は名入れ面積により価格の変動がある場合がございます。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17965</TotalTime>
  <Words>241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587</cp:revision>
  <cp:lastPrinted>2021-10-13T13:51:27Z</cp:lastPrinted>
  <dcterms:created xsi:type="dcterms:W3CDTF">2013-12-25T09:34:24Z</dcterms:created>
  <dcterms:modified xsi:type="dcterms:W3CDTF">2026-08-05T07:36:38Z</dcterms:modified>
</cp:coreProperties>
</file>