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6" d="100"/>
          <a:sy n="106" d="100"/>
        </p:scale>
        <p:origin x="984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ja-JP" sz="1600" b="1">
                <a:solidFill>
                  <a:schemeClr val="tx1"/>
                </a:solidFill>
              </a:rPr>
              <a:t>メッシュキャップ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頭囲約56～61cm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フルカラーDTF印刷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ポリエステル、ナイロン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クラスやチームのオリジナルキャップを、名入れ・オリジナルデザインで制作できます。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学校行事や部活動、スポーツチーム、サークル、イベントスタッフ用など幅広いシーンに対応！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ロゴやイラスト、チーム名をプリントして、仲間との一体感を高めるオリジナルグッズを作成いただけます。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記念品や販売用グッズとしてもおすすめです。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186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558</cp:revision>
  <cp:lastPrinted>2021-10-13T13:51:27Z</cp:lastPrinted>
  <dcterms:created xsi:type="dcterms:W3CDTF">2013-12-25T09:34:24Z</dcterms:created>
  <dcterms:modified xsi:type="dcterms:W3CDTF">2026-06-17T01:11:55Z</dcterms:modified>
</cp:coreProperties>
</file>